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sldIdLst>
    <p:sldId id="257" r:id="rId2"/>
    <p:sldId id="272" r:id="rId3"/>
    <p:sldId id="258" r:id="rId4"/>
    <p:sldId id="295" r:id="rId5"/>
    <p:sldId id="281" r:id="rId6"/>
    <p:sldId id="284" r:id="rId7"/>
    <p:sldId id="283" r:id="rId8"/>
    <p:sldId id="299" r:id="rId9"/>
    <p:sldId id="304" r:id="rId10"/>
    <p:sldId id="297" r:id="rId11"/>
    <p:sldId id="301" r:id="rId12"/>
    <p:sldId id="298" r:id="rId13"/>
    <p:sldId id="300" r:id="rId14"/>
    <p:sldId id="302" r:id="rId15"/>
    <p:sldId id="303"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A2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60" autoAdjust="0"/>
    <p:restoredTop sz="73197"/>
  </p:normalViewPr>
  <p:slideViewPr>
    <p:cSldViewPr snapToGrid="0">
      <p:cViewPr varScale="1">
        <p:scale>
          <a:sx n="83" d="100"/>
          <a:sy n="83" d="100"/>
        </p:scale>
        <p:origin x="1626" y="90"/>
      </p:cViewPr>
      <p:guideLst/>
    </p:cSldViewPr>
  </p:slideViewPr>
  <p:notesTextViewPr>
    <p:cViewPr>
      <p:scale>
        <a:sx n="1" d="1"/>
        <a:sy n="1" d="1"/>
      </p:scale>
      <p:origin x="0" y="0"/>
    </p:cViewPr>
  </p:notesTextViewPr>
  <p:notesViewPr>
    <p:cSldViewPr snapToGrid="0">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9A0529-1032-4A8E-91F5-8A7ACD073B22}" type="datetimeFigureOut">
              <a:rPr lang="en-US" smtClean="0"/>
              <a:t>10/18/2022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F2176A-D3B9-49B5-AA71-1659E3401CC3}" type="slidenum">
              <a:rPr lang="en-US" smtClean="0"/>
              <a:t>‹#›</a:t>
            </a:fld>
            <a:endParaRPr lang="en-US" dirty="0"/>
          </a:p>
        </p:txBody>
      </p:sp>
    </p:spTree>
    <p:extLst>
      <p:ext uri="{BB962C8B-B14F-4D97-AF65-F5344CB8AC3E}">
        <p14:creationId xmlns:p14="http://schemas.microsoft.com/office/powerpoint/2010/main" val="6909819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MG</a:t>
            </a:r>
          </a:p>
        </p:txBody>
      </p:sp>
      <p:sp>
        <p:nvSpPr>
          <p:cNvPr id="4" name="Slide Number Placeholder 3"/>
          <p:cNvSpPr>
            <a:spLocks noGrp="1"/>
          </p:cNvSpPr>
          <p:nvPr>
            <p:ph type="sldNum" sz="quarter" idx="5"/>
          </p:nvPr>
        </p:nvSpPr>
        <p:spPr/>
        <p:txBody>
          <a:bodyPr/>
          <a:lstStyle/>
          <a:p>
            <a:fld id="{FFF2176A-D3B9-49B5-AA71-1659E3401CC3}" type="slidenum">
              <a:rPr lang="en-US" smtClean="0"/>
              <a:t>1</a:t>
            </a:fld>
            <a:endParaRPr lang="en-US" dirty="0"/>
          </a:p>
        </p:txBody>
      </p:sp>
    </p:spTree>
    <p:extLst>
      <p:ext uri="{BB962C8B-B14F-4D97-AF65-F5344CB8AC3E}">
        <p14:creationId xmlns:p14="http://schemas.microsoft.com/office/powerpoint/2010/main" val="10133267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see the performance of students across all ELA Modular assessments. </a:t>
            </a:r>
          </a:p>
        </p:txBody>
      </p:sp>
      <p:sp>
        <p:nvSpPr>
          <p:cNvPr id="4" name="Slide Number Placeholder 3"/>
          <p:cNvSpPr>
            <a:spLocks noGrp="1"/>
          </p:cNvSpPr>
          <p:nvPr>
            <p:ph type="sldNum" sz="quarter" idx="5"/>
          </p:nvPr>
        </p:nvSpPr>
        <p:spPr/>
        <p:txBody>
          <a:bodyPr/>
          <a:lstStyle/>
          <a:p>
            <a:fld id="{FFF2176A-D3B9-49B5-AA71-1659E3401CC3}" type="slidenum">
              <a:rPr lang="en-US" smtClean="0"/>
              <a:t>10</a:t>
            </a:fld>
            <a:endParaRPr lang="en-US" dirty="0"/>
          </a:p>
        </p:txBody>
      </p:sp>
    </p:spTree>
    <p:extLst>
      <p:ext uri="{BB962C8B-B14F-4D97-AF65-F5344CB8AC3E}">
        <p14:creationId xmlns:p14="http://schemas.microsoft.com/office/powerpoint/2010/main" val="1084517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MG</a:t>
            </a:r>
          </a:p>
        </p:txBody>
      </p:sp>
      <p:sp>
        <p:nvSpPr>
          <p:cNvPr id="4" name="Slide Number Placeholder 3"/>
          <p:cNvSpPr>
            <a:spLocks noGrp="1"/>
          </p:cNvSpPr>
          <p:nvPr>
            <p:ph type="sldNum" sz="quarter" idx="5"/>
          </p:nvPr>
        </p:nvSpPr>
        <p:spPr/>
        <p:txBody>
          <a:bodyPr/>
          <a:lstStyle/>
          <a:p>
            <a:fld id="{FFF2176A-D3B9-49B5-AA71-1659E3401CC3}" type="slidenum">
              <a:rPr lang="en-US" smtClean="0"/>
              <a:t>11</a:t>
            </a:fld>
            <a:endParaRPr lang="en-US" dirty="0"/>
          </a:p>
        </p:txBody>
      </p:sp>
    </p:spTree>
    <p:extLst>
      <p:ext uri="{BB962C8B-B14F-4D97-AF65-F5344CB8AC3E}">
        <p14:creationId xmlns:p14="http://schemas.microsoft.com/office/powerpoint/2010/main" val="41314423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Family Portal is a new tool for sharing assessment results with families. Instead of printing Individual Student Reports, schools can share a digital version with families using the Family Portal. Currently, the Family Portal only has results for the 2022 Spring Summative Assessments. The URL for the family portal is listed on this slide. We’ll do a live demo of what the family portal looks like and how families access it.</a:t>
            </a:r>
          </a:p>
        </p:txBody>
      </p:sp>
      <p:sp>
        <p:nvSpPr>
          <p:cNvPr id="4" name="Slide Number Placeholder 3"/>
          <p:cNvSpPr>
            <a:spLocks noGrp="1"/>
          </p:cNvSpPr>
          <p:nvPr>
            <p:ph type="sldNum" sz="quarter" idx="5"/>
          </p:nvPr>
        </p:nvSpPr>
        <p:spPr/>
        <p:txBody>
          <a:bodyPr/>
          <a:lstStyle/>
          <a:p>
            <a:fld id="{FFF2176A-D3B9-49B5-AA71-1659E3401CC3}" type="slidenum">
              <a:rPr lang="en-US" smtClean="0"/>
              <a:t>12</a:t>
            </a:fld>
            <a:endParaRPr lang="en-US" dirty="0"/>
          </a:p>
        </p:txBody>
      </p:sp>
    </p:spTree>
    <p:extLst>
      <p:ext uri="{BB962C8B-B14F-4D97-AF65-F5344CB8AC3E}">
        <p14:creationId xmlns:p14="http://schemas.microsoft.com/office/powerpoint/2010/main" val="11752979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Families need to have their students’ First Name as it appears in TIDE, their date of birth, and a unique access code. This access code is provided by the school. </a:t>
            </a:r>
          </a:p>
          <a:p>
            <a:r>
              <a:rPr lang="en-US" dirty="0"/>
              <a:t>With those three pieces of information, families can log into the portal to view their students’ scores. Currently, the family portal only contains results from the Spring 2022 Summative assessments. Going forward, more results will be added as they become available. </a:t>
            </a:r>
          </a:p>
        </p:txBody>
      </p:sp>
      <p:sp>
        <p:nvSpPr>
          <p:cNvPr id="4" name="Slide Number Placeholder 3"/>
          <p:cNvSpPr>
            <a:spLocks noGrp="1"/>
          </p:cNvSpPr>
          <p:nvPr>
            <p:ph type="sldNum" sz="quarter" idx="5"/>
          </p:nvPr>
        </p:nvSpPr>
        <p:spPr/>
        <p:txBody>
          <a:bodyPr/>
          <a:lstStyle/>
          <a:p>
            <a:fld id="{FFF2176A-D3B9-49B5-AA71-1659E3401CC3}" type="slidenum">
              <a:rPr lang="en-US" smtClean="0"/>
              <a:t>13</a:t>
            </a:fld>
            <a:endParaRPr lang="en-US" dirty="0"/>
          </a:p>
        </p:txBody>
      </p:sp>
    </p:spTree>
    <p:extLst>
      <p:ext uri="{BB962C8B-B14F-4D97-AF65-F5344CB8AC3E}">
        <p14:creationId xmlns:p14="http://schemas.microsoft.com/office/powerpoint/2010/main" val="30605051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Schools are responsible for sharing family portal access codes with families. These access codes are generated in TIDE. You may choose to print these access codes, share them via email, or distribute them via a secure school portal.</a:t>
            </a:r>
          </a:p>
          <a:p>
            <a:r>
              <a:rPr lang="en-US" dirty="0"/>
              <a:t>Templates for sharing this information with families are available on the portal. We also have documentation on how to generate these codes available on the portal. </a:t>
            </a:r>
          </a:p>
        </p:txBody>
      </p:sp>
      <p:sp>
        <p:nvSpPr>
          <p:cNvPr id="4" name="Slide Number Placeholder 3"/>
          <p:cNvSpPr>
            <a:spLocks noGrp="1"/>
          </p:cNvSpPr>
          <p:nvPr>
            <p:ph type="sldNum" sz="quarter" idx="5"/>
          </p:nvPr>
        </p:nvSpPr>
        <p:spPr/>
        <p:txBody>
          <a:bodyPr/>
          <a:lstStyle/>
          <a:p>
            <a:fld id="{FFF2176A-D3B9-49B5-AA71-1659E3401CC3}" type="slidenum">
              <a:rPr lang="en-US" smtClean="0"/>
              <a:t>14</a:t>
            </a:fld>
            <a:endParaRPr lang="en-US" dirty="0"/>
          </a:p>
        </p:txBody>
      </p:sp>
    </p:spTree>
    <p:extLst>
      <p:ext uri="{BB962C8B-B14F-4D97-AF65-F5344CB8AC3E}">
        <p14:creationId xmlns:p14="http://schemas.microsoft.com/office/powerpoint/2010/main" val="2626319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questions do you have?</a:t>
            </a:r>
          </a:p>
        </p:txBody>
      </p:sp>
      <p:sp>
        <p:nvSpPr>
          <p:cNvPr id="4" name="Slide Number Placeholder 3"/>
          <p:cNvSpPr>
            <a:spLocks noGrp="1"/>
          </p:cNvSpPr>
          <p:nvPr>
            <p:ph type="sldNum" sz="quarter" idx="5"/>
          </p:nvPr>
        </p:nvSpPr>
        <p:spPr/>
        <p:txBody>
          <a:bodyPr/>
          <a:lstStyle/>
          <a:p>
            <a:fld id="{FFF2176A-D3B9-49B5-AA71-1659E3401CC3}" type="slidenum">
              <a:rPr lang="en-US" smtClean="0"/>
              <a:t>15</a:t>
            </a:fld>
            <a:endParaRPr lang="en-US" dirty="0"/>
          </a:p>
        </p:txBody>
      </p:sp>
    </p:spTree>
    <p:extLst>
      <p:ext uri="{BB962C8B-B14F-4D97-AF65-F5344CB8AC3E}">
        <p14:creationId xmlns:p14="http://schemas.microsoft.com/office/powerpoint/2010/main" val="34206608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MG</a:t>
            </a:r>
          </a:p>
          <a:p>
            <a:r>
              <a:rPr lang="en-US" dirty="0"/>
              <a:t>Protect student privacy</a:t>
            </a:r>
          </a:p>
        </p:txBody>
      </p:sp>
      <p:sp>
        <p:nvSpPr>
          <p:cNvPr id="4" name="Slide Number Placeholder 3"/>
          <p:cNvSpPr>
            <a:spLocks noGrp="1"/>
          </p:cNvSpPr>
          <p:nvPr>
            <p:ph type="sldNum" sz="quarter" idx="5"/>
          </p:nvPr>
        </p:nvSpPr>
        <p:spPr/>
        <p:txBody>
          <a:bodyPr/>
          <a:lstStyle/>
          <a:p>
            <a:fld id="{FFF2176A-D3B9-49B5-AA71-1659E3401CC3}" type="slidenum">
              <a:rPr lang="en-US" smtClean="0"/>
              <a:t>16</a:t>
            </a:fld>
            <a:endParaRPr lang="en-US" dirty="0"/>
          </a:p>
        </p:txBody>
      </p:sp>
    </p:spTree>
    <p:extLst>
      <p:ext uri="{BB962C8B-B14F-4D97-AF65-F5344CB8AC3E}">
        <p14:creationId xmlns:p14="http://schemas.microsoft.com/office/powerpoint/2010/main" val="1323504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MG</a:t>
            </a:r>
          </a:p>
        </p:txBody>
      </p:sp>
      <p:sp>
        <p:nvSpPr>
          <p:cNvPr id="4" name="Slide Number Placeholder 3"/>
          <p:cNvSpPr>
            <a:spLocks noGrp="1"/>
          </p:cNvSpPr>
          <p:nvPr>
            <p:ph type="sldNum" sz="quarter" idx="5"/>
          </p:nvPr>
        </p:nvSpPr>
        <p:spPr/>
        <p:txBody>
          <a:bodyPr/>
          <a:lstStyle/>
          <a:p>
            <a:fld id="{FFF2176A-D3B9-49B5-AA71-1659E3401CC3}" type="slidenum">
              <a:rPr lang="en-US" smtClean="0"/>
              <a:t>2</a:t>
            </a:fld>
            <a:endParaRPr lang="en-US" dirty="0"/>
          </a:p>
        </p:txBody>
      </p:sp>
    </p:spTree>
    <p:extLst>
      <p:ext uri="{BB962C8B-B14F-4D97-AF65-F5344CB8AC3E}">
        <p14:creationId xmlns:p14="http://schemas.microsoft.com/office/powerpoint/2010/main" val="554525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MG</a:t>
            </a:r>
          </a:p>
        </p:txBody>
      </p:sp>
      <p:sp>
        <p:nvSpPr>
          <p:cNvPr id="4" name="Slide Number Placeholder 3"/>
          <p:cNvSpPr>
            <a:spLocks noGrp="1"/>
          </p:cNvSpPr>
          <p:nvPr>
            <p:ph type="sldNum" sz="quarter" idx="5"/>
          </p:nvPr>
        </p:nvSpPr>
        <p:spPr/>
        <p:txBody>
          <a:bodyPr/>
          <a:lstStyle/>
          <a:p>
            <a:fld id="{FFF2176A-D3B9-49B5-AA71-1659E3401CC3}" type="slidenum">
              <a:rPr lang="en-US" smtClean="0"/>
              <a:t>3</a:t>
            </a:fld>
            <a:endParaRPr lang="en-US" dirty="0"/>
          </a:p>
        </p:txBody>
      </p:sp>
    </p:spTree>
    <p:extLst>
      <p:ext uri="{BB962C8B-B14F-4D97-AF65-F5344CB8AC3E}">
        <p14:creationId xmlns:p14="http://schemas.microsoft.com/office/powerpoint/2010/main" val="27732893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today’s webinar, we’ll discuss some of the tasks that occur after students have completed testing. We’ll discuss how to view student results and how to share those results with families.</a:t>
            </a:r>
            <a:endParaRPr lang="en-US" sz="1200" dirty="0">
              <a:latin typeface="Trebuchet MS"/>
            </a:endParaRPr>
          </a:p>
          <a:p>
            <a:endParaRPr lang="en-US" dirty="0"/>
          </a:p>
        </p:txBody>
      </p:sp>
      <p:sp>
        <p:nvSpPr>
          <p:cNvPr id="4" name="Slide Number Placeholder 3"/>
          <p:cNvSpPr>
            <a:spLocks noGrp="1"/>
          </p:cNvSpPr>
          <p:nvPr>
            <p:ph type="sldNum" sz="quarter" idx="5"/>
          </p:nvPr>
        </p:nvSpPr>
        <p:spPr/>
        <p:txBody>
          <a:bodyPr/>
          <a:lstStyle/>
          <a:p>
            <a:fld id="{FFF2176A-D3B9-49B5-AA71-1659E3401CC3}" type="slidenum">
              <a:rPr lang="en-US" smtClean="0"/>
              <a:t>4</a:t>
            </a:fld>
            <a:endParaRPr lang="en-US" dirty="0"/>
          </a:p>
        </p:txBody>
      </p:sp>
    </p:spTree>
    <p:extLst>
      <p:ext uri="{BB962C8B-B14F-4D97-AF65-F5344CB8AC3E}">
        <p14:creationId xmlns:p14="http://schemas.microsoft.com/office/powerpoint/2010/main" val="18049130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EC</a:t>
            </a:r>
          </a:p>
          <a:p>
            <a:r>
              <a:rPr lang="en-US" dirty="0"/>
              <a:t>As a reminder, all systems for the NH SAS are accessed via the portal and use a single sign on system. To access the Centralized Reporting System, you will use the same username and password that you use to access TIDE or the Test Administration System. If you do not have a username and password, contact your school or district coordinator.</a:t>
            </a:r>
          </a:p>
        </p:txBody>
      </p:sp>
      <p:sp>
        <p:nvSpPr>
          <p:cNvPr id="4" name="Slide Number Placeholder 3"/>
          <p:cNvSpPr>
            <a:spLocks noGrp="1"/>
          </p:cNvSpPr>
          <p:nvPr>
            <p:ph type="sldNum" sz="quarter" idx="5"/>
          </p:nvPr>
        </p:nvSpPr>
        <p:spPr/>
        <p:txBody>
          <a:bodyPr/>
          <a:lstStyle/>
          <a:p>
            <a:fld id="{FFF2176A-D3B9-49B5-AA71-1659E3401CC3}" type="slidenum">
              <a:rPr lang="en-US" smtClean="0"/>
              <a:t>5</a:t>
            </a:fld>
            <a:endParaRPr lang="en-US" dirty="0"/>
          </a:p>
        </p:txBody>
      </p:sp>
    </p:spTree>
    <p:extLst>
      <p:ext uri="{BB962C8B-B14F-4D97-AF65-F5344CB8AC3E}">
        <p14:creationId xmlns:p14="http://schemas.microsoft.com/office/powerpoint/2010/main" val="30983310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MG</a:t>
            </a:r>
          </a:p>
        </p:txBody>
      </p:sp>
      <p:sp>
        <p:nvSpPr>
          <p:cNvPr id="4" name="Slide Number Placeholder 3"/>
          <p:cNvSpPr>
            <a:spLocks noGrp="1"/>
          </p:cNvSpPr>
          <p:nvPr>
            <p:ph type="sldNum" sz="quarter" idx="5"/>
          </p:nvPr>
        </p:nvSpPr>
        <p:spPr/>
        <p:txBody>
          <a:bodyPr/>
          <a:lstStyle/>
          <a:p>
            <a:fld id="{FFF2176A-D3B9-49B5-AA71-1659E3401CC3}" type="slidenum">
              <a:rPr lang="en-US" smtClean="0"/>
              <a:t>6</a:t>
            </a:fld>
            <a:endParaRPr lang="en-US" dirty="0"/>
          </a:p>
        </p:txBody>
      </p:sp>
    </p:spTree>
    <p:extLst>
      <p:ext uri="{BB962C8B-B14F-4D97-AF65-F5344CB8AC3E}">
        <p14:creationId xmlns:p14="http://schemas.microsoft.com/office/powerpoint/2010/main" val="18123056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TG &amp; EC</a:t>
            </a:r>
          </a:p>
          <a:p>
            <a:r>
              <a:rPr lang="en-US" dirty="0"/>
              <a:t>Teachers can only see test results for students who are associated with them via a roster. Rosters may be set at any point during the school year. </a:t>
            </a:r>
          </a:p>
          <a:p>
            <a:r>
              <a:rPr lang="en-US" dirty="0"/>
              <a:t>Rosters are groups of students associated with a teacher in a particular school. They typically represent either a classroom or a class period, but you can create rosters for any group of students, including things like reading groups, students receiving certain accommodations, etc. We recommend that a roster have no more than 25-30 students on it, and that you use consistent naming conventions when creating rosters so that you can find them again later. </a:t>
            </a:r>
          </a:p>
          <a:p>
            <a:r>
              <a:rPr lang="en-US" dirty="0"/>
              <a:t>You can view and edit rosters in CRS or TIDE.</a:t>
            </a:r>
          </a:p>
        </p:txBody>
      </p:sp>
      <p:sp>
        <p:nvSpPr>
          <p:cNvPr id="4" name="Slide Number Placeholder 3"/>
          <p:cNvSpPr>
            <a:spLocks noGrp="1"/>
          </p:cNvSpPr>
          <p:nvPr>
            <p:ph type="sldNum" sz="quarter" idx="5"/>
          </p:nvPr>
        </p:nvSpPr>
        <p:spPr/>
        <p:txBody>
          <a:bodyPr/>
          <a:lstStyle/>
          <a:p>
            <a:fld id="{FFF2176A-D3B9-49B5-AA71-1659E3401CC3}" type="slidenum">
              <a:rPr lang="en-US" smtClean="0"/>
              <a:t>7</a:t>
            </a:fld>
            <a:endParaRPr lang="en-US" dirty="0"/>
          </a:p>
        </p:txBody>
      </p:sp>
    </p:spTree>
    <p:extLst>
      <p:ext uri="{BB962C8B-B14F-4D97-AF65-F5344CB8AC3E}">
        <p14:creationId xmlns:p14="http://schemas.microsoft.com/office/powerpoint/2010/main" val="23976403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We’ll now move to a live demo of the reporting system. To access the CRS, start with the NH SAS Portal. Select the appropriate user card, then click on Reporting. Log in with the same username and password you use for other CAI systems. The first screen you’ll see is the Dashboard generator. This page allows you to select which tests you will see on your Reporting dashboard. You can also opt to set these as your default selections. On the right-hand side of the screen, you’ll also see some features and tools. Here you can change the reporting time period, change your role (if applicable), work with rosters, and more. </a:t>
            </a:r>
          </a:p>
        </p:txBody>
      </p:sp>
      <p:sp>
        <p:nvSpPr>
          <p:cNvPr id="4" name="Slide Number Placeholder 3"/>
          <p:cNvSpPr>
            <a:spLocks noGrp="1"/>
          </p:cNvSpPr>
          <p:nvPr>
            <p:ph type="sldNum" sz="quarter" idx="5"/>
          </p:nvPr>
        </p:nvSpPr>
        <p:spPr/>
        <p:txBody>
          <a:bodyPr/>
          <a:lstStyle/>
          <a:p>
            <a:fld id="{FFF2176A-D3B9-49B5-AA71-1659E3401CC3}" type="slidenum">
              <a:rPr lang="en-US" smtClean="0"/>
              <a:t>8</a:t>
            </a:fld>
            <a:endParaRPr lang="en-US" dirty="0"/>
          </a:p>
        </p:txBody>
      </p:sp>
    </p:spTree>
    <p:extLst>
      <p:ext uri="{BB962C8B-B14F-4D97-AF65-F5344CB8AC3E}">
        <p14:creationId xmlns:p14="http://schemas.microsoft.com/office/powerpoint/2010/main" val="11523935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is the Centralized Reporting System Dashboard. This reflects the tests you chose on the previous screen. From here, we can drill down into individual tests and student results.</a:t>
            </a:r>
          </a:p>
          <a:p>
            <a:endParaRPr lang="en-US" dirty="0"/>
          </a:p>
        </p:txBody>
      </p:sp>
      <p:sp>
        <p:nvSpPr>
          <p:cNvPr id="4" name="Slide Number Placeholder 3"/>
          <p:cNvSpPr>
            <a:spLocks noGrp="1"/>
          </p:cNvSpPr>
          <p:nvPr>
            <p:ph type="sldNum" sz="quarter" idx="5"/>
          </p:nvPr>
        </p:nvSpPr>
        <p:spPr/>
        <p:txBody>
          <a:bodyPr/>
          <a:lstStyle/>
          <a:p>
            <a:fld id="{FFF2176A-D3B9-49B5-AA71-1659E3401CC3}" type="slidenum">
              <a:rPr lang="en-US" smtClean="0"/>
              <a:t>9</a:t>
            </a:fld>
            <a:endParaRPr lang="en-US" dirty="0"/>
          </a:p>
        </p:txBody>
      </p:sp>
    </p:spTree>
    <p:extLst>
      <p:ext uri="{BB962C8B-B14F-4D97-AF65-F5344CB8AC3E}">
        <p14:creationId xmlns:p14="http://schemas.microsoft.com/office/powerpoint/2010/main" val="1553407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Rectangle 5"/>
          <p:cNvSpPr/>
          <p:nvPr userDrawn="1"/>
        </p:nvSpPr>
        <p:spPr>
          <a:xfrm>
            <a:off x="0" y="-20624"/>
            <a:ext cx="12192000" cy="42920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a:xfrm>
            <a:off x="1524000" y="269151"/>
            <a:ext cx="9144000" cy="1858445"/>
          </a:xfrm>
        </p:spPr>
        <p:txBody>
          <a:bodyPr anchor="b"/>
          <a:lstStyle>
            <a:lvl1pPr algn="ctr">
              <a:defRPr sz="6000" baseline="0">
                <a:solidFill>
                  <a:schemeClr val="bg1"/>
                </a:solidFill>
              </a:defRPr>
            </a:lvl1pPr>
          </a:lstStyle>
          <a:p>
            <a:r>
              <a:rPr lang="en-US" dirty="0"/>
              <a:t>Presentation Title</a:t>
            </a:r>
          </a:p>
        </p:txBody>
      </p:sp>
      <p:sp>
        <p:nvSpPr>
          <p:cNvPr id="3" name="Subtitle 2"/>
          <p:cNvSpPr>
            <a:spLocks noGrp="1"/>
          </p:cNvSpPr>
          <p:nvPr>
            <p:ph type="subTitle" idx="1" hasCustomPrompt="1"/>
          </p:nvPr>
        </p:nvSpPr>
        <p:spPr>
          <a:xfrm>
            <a:off x="1524000" y="2657381"/>
            <a:ext cx="9144000" cy="718035"/>
          </a:xfrm>
        </p:spPr>
        <p:txBody>
          <a:bodyPr anchor="ct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a:t>
            </a: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57325" y="5472216"/>
            <a:ext cx="9277350" cy="1238250"/>
          </a:xfrm>
          <a:prstGeom prst="rect">
            <a:avLst/>
          </a:prstGeom>
        </p:spPr>
      </p:pic>
      <p:sp>
        <p:nvSpPr>
          <p:cNvPr id="5" name="Text Placeholder 4"/>
          <p:cNvSpPr>
            <a:spLocks noGrp="1"/>
          </p:cNvSpPr>
          <p:nvPr>
            <p:ph type="body" sz="quarter" idx="10" hasCustomPrompt="1"/>
          </p:nvPr>
        </p:nvSpPr>
        <p:spPr>
          <a:xfrm>
            <a:off x="1524000" y="4339179"/>
            <a:ext cx="9144000" cy="608836"/>
          </a:xfr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solidFill>
                  <a:schemeClr val="tx1"/>
                </a:solidFill>
                <a:latin typeface="Segoe UI Light" panose="020B0502040204020203" pitchFamily="34" charset="0"/>
                <a:cs typeface="Segoe UI Light" panose="020B0502040204020203" pitchFamily="34" charset="0"/>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Presented By: Presenter(s)</a:t>
            </a:r>
          </a:p>
          <a:p>
            <a:pPr lvl="0"/>
            <a:endParaRPr lang="en-US" dirty="0"/>
          </a:p>
        </p:txBody>
      </p:sp>
    </p:spTree>
    <p:extLst>
      <p:ext uri="{BB962C8B-B14F-4D97-AF65-F5344CB8AC3E}">
        <p14:creationId xmlns:p14="http://schemas.microsoft.com/office/powerpoint/2010/main" val="20497570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2" name="Rectangle 1"/>
          <p:cNvSpPr/>
          <p:nvPr userDrawn="1"/>
        </p:nvSpPr>
        <p:spPr>
          <a:xfrm>
            <a:off x="0" y="0"/>
            <a:ext cx="4450702" cy="68580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3"/>
          <p:cNvSpPr>
            <a:spLocks noGrp="1"/>
          </p:cNvSpPr>
          <p:nvPr>
            <p:ph type="dt" sz="half" idx="10"/>
          </p:nvPr>
        </p:nvSpPr>
        <p:spPr>
          <a:xfrm>
            <a:off x="838200" y="6516130"/>
            <a:ext cx="2743200" cy="205345"/>
          </a:xfrm>
          <a:prstGeom prst="rect">
            <a:avLst/>
          </a:prstGeom>
        </p:spPr>
        <p:txBody>
          <a:bodyPr vert="horz" lIns="91440" tIns="45720" rIns="91440" bIns="45720" rtlCol="0" anchor="ctr"/>
          <a:lstStyle>
            <a:lvl1pPr algn="l">
              <a:defRPr sz="1000">
                <a:solidFill>
                  <a:schemeClr val="bg1"/>
                </a:solidFill>
                <a:latin typeface="+mn-lt"/>
              </a:defRPr>
            </a:lvl1pPr>
          </a:lstStyle>
          <a:p>
            <a:fld id="{F72471FF-2BB3-44D2-9F0A-F6A78AF46895}" type="datetime4">
              <a:rPr lang="en-US" smtClean="0"/>
              <a:pPr/>
              <a:t>October 18, 2022</a:t>
            </a:fld>
            <a:r>
              <a:rPr lang="en-US" dirty="0"/>
              <a:t>     |     </a:t>
            </a:r>
            <a:fld id="{7D215BB2-0567-4BC0-B7EC-0C9BABB57A43}"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43368" y="6249061"/>
            <a:ext cx="2110432" cy="281680"/>
          </a:xfrm>
          <a:prstGeom prst="rect">
            <a:avLst/>
          </a:prstGeom>
        </p:spPr>
      </p:pic>
      <p:sp>
        <p:nvSpPr>
          <p:cNvPr id="4" name="Content Placeholder 3"/>
          <p:cNvSpPr>
            <a:spLocks noGrp="1"/>
          </p:cNvSpPr>
          <p:nvPr>
            <p:ph sz="quarter" idx="11" hasCustomPrompt="1"/>
          </p:nvPr>
        </p:nvSpPr>
        <p:spPr>
          <a:xfrm>
            <a:off x="522288" y="2435290"/>
            <a:ext cx="3387725" cy="3601973"/>
          </a:xfrm>
        </p:spPr>
        <p:txBody>
          <a:bodyPr>
            <a:normAutofit/>
          </a:bodyPr>
          <a:lstStyle>
            <a:lvl1pPr marL="0" indent="0">
              <a:buNone/>
              <a:defRPr sz="1800" baseline="0">
                <a:latin typeface="Segoe UI Emoji" panose="020B0502040204020203" pitchFamily="34" charset="0"/>
                <a:ea typeface="Segoe UI Emoji" panose="020B0502040204020203" pitchFamily="34" charset="0"/>
              </a:defRPr>
            </a:lvl1pPr>
          </a:lstStyle>
          <a:p>
            <a:pPr lvl="0"/>
            <a:r>
              <a:rPr lang="en-US" dirty="0"/>
              <a:t>Click to add text</a:t>
            </a:r>
          </a:p>
        </p:txBody>
      </p:sp>
      <p:sp>
        <p:nvSpPr>
          <p:cNvPr id="11" name="Text Placeholder 10"/>
          <p:cNvSpPr>
            <a:spLocks noGrp="1"/>
          </p:cNvSpPr>
          <p:nvPr>
            <p:ph type="body" sz="quarter" idx="12" hasCustomPrompt="1"/>
          </p:nvPr>
        </p:nvSpPr>
        <p:spPr>
          <a:xfrm>
            <a:off x="522288" y="681038"/>
            <a:ext cx="3387725" cy="1501775"/>
          </a:xfrm>
        </p:spPr>
        <p:txBody>
          <a:bodyPr anchor="b"/>
          <a:lstStyle>
            <a:lvl1pPr marL="0" indent="0" algn="l">
              <a:buNone/>
              <a:defRPr>
                <a:solidFill>
                  <a:schemeClr val="bg1"/>
                </a:solidFill>
              </a:defRPr>
            </a:lvl1pPr>
          </a:lstStyle>
          <a:p>
            <a:pPr lvl="0"/>
            <a:r>
              <a:rPr lang="en-US" dirty="0"/>
              <a:t>Click to add title</a:t>
            </a:r>
          </a:p>
        </p:txBody>
      </p:sp>
      <p:sp>
        <p:nvSpPr>
          <p:cNvPr id="13" name="Content Placeholder 12"/>
          <p:cNvSpPr>
            <a:spLocks noGrp="1"/>
          </p:cNvSpPr>
          <p:nvPr>
            <p:ph sz="quarter" idx="13" hasCustomPrompt="1"/>
          </p:nvPr>
        </p:nvSpPr>
        <p:spPr>
          <a:xfrm>
            <a:off x="4972990" y="1054359"/>
            <a:ext cx="6689725" cy="4749282"/>
          </a:xfrm>
        </p:spPr>
        <p:txBody>
          <a:bodyPr/>
          <a:lstStyle>
            <a:lvl1pPr marL="0" indent="0">
              <a:buNone/>
              <a:defRPr baseline="0"/>
            </a:lvl1pPr>
          </a:lstStyle>
          <a:p>
            <a:pPr lvl="0"/>
            <a:r>
              <a:rPr lang="en-US" dirty="0"/>
              <a:t>Click to add text</a:t>
            </a:r>
          </a:p>
        </p:txBody>
      </p:sp>
    </p:spTree>
    <p:extLst>
      <p:ext uri="{BB962C8B-B14F-4D97-AF65-F5344CB8AC3E}">
        <p14:creationId xmlns:p14="http://schemas.microsoft.com/office/powerpoint/2010/main" val="4109729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2" name="Rectangle 1"/>
          <p:cNvSpPr/>
          <p:nvPr userDrawn="1"/>
        </p:nvSpPr>
        <p:spPr>
          <a:xfrm>
            <a:off x="0" y="0"/>
            <a:ext cx="4450702"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3"/>
          <p:cNvSpPr>
            <a:spLocks noGrp="1"/>
          </p:cNvSpPr>
          <p:nvPr>
            <p:ph type="dt" sz="half" idx="10"/>
          </p:nvPr>
        </p:nvSpPr>
        <p:spPr>
          <a:xfrm>
            <a:off x="838200" y="6516130"/>
            <a:ext cx="2743200" cy="205345"/>
          </a:xfrm>
          <a:prstGeom prst="rect">
            <a:avLst/>
          </a:prstGeom>
        </p:spPr>
        <p:txBody>
          <a:bodyPr vert="horz" lIns="91440" tIns="45720" rIns="91440" bIns="45720" rtlCol="0" anchor="ctr"/>
          <a:lstStyle>
            <a:lvl1pPr algn="l">
              <a:defRPr sz="1000">
                <a:solidFill>
                  <a:schemeClr val="bg1"/>
                </a:solidFill>
                <a:latin typeface="+mn-lt"/>
              </a:defRPr>
            </a:lvl1pPr>
          </a:lstStyle>
          <a:p>
            <a:fld id="{F72471FF-2BB3-44D2-9F0A-F6A78AF46895}" type="datetime4">
              <a:rPr lang="en-US" smtClean="0"/>
              <a:pPr/>
              <a:t>October 18, 2022</a:t>
            </a:fld>
            <a:r>
              <a:rPr lang="en-US" dirty="0"/>
              <a:t>     |     </a:t>
            </a:r>
            <a:fld id="{7D215BB2-0567-4BC0-B7EC-0C9BABB57A43}"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43368" y="6249061"/>
            <a:ext cx="2110432" cy="281680"/>
          </a:xfrm>
          <a:prstGeom prst="rect">
            <a:avLst/>
          </a:prstGeom>
        </p:spPr>
      </p:pic>
      <p:sp>
        <p:nvSpPr>
          <p:cNvPr id="4" name="Content Placeholder 3"/>
          <p:cNvSpPr>
            <a:spLocks noGrp="1"/>
          </p:cNvSpPr>
          <p:nvPr>
            <p:ph sz="quarter" idx="11" hasCustomPrompt="1"/>
          </p:nvPr>
        </p:nvSpPr>
        <p:spPr>
          <a:xfrm>
            <a:off x="522288" y="2435290"/>
            <a:ext cx="3387725" cy="3601973"/>
          </a:xfrm>
        </p:spPr>
        <p:txBody>
          <a:bodyPr>
            <a:normAutofit/>
          </a:bodyPr>
          <a:lstStyle>
            <a:lvl1pPr marL="0" indent="0">
              <a:buNone/>
              <a:defRPr sz="1800" baseline="0">
                <a:latin typeface="Segoe UI Emoji" panose="020B0502040204020203" pitchFamily="34" charset="0"/>
                <a:ea typeface="Segoe UI Emoji" panose="020B0502040204020203" pitchFamily="34" charset="0"/>
              </a:defRPr>
            </a:lvl1pPr>
          </a:lstStyle>
          <a:p>
            <a:pPr lvl="0"/>
            <a:r>
              <a:rPr lang="en-US" dirty="0"/>
              <a:t>Click to add text</a:t>
            </a:r>
          </a:p>
        </p:txBody>
      </p:sp>
      <p:sp>
        <p:nvSpPr>
          <p:cNvPr id="11" name="Text Placeholder 10"/>
          <p:cNvSpPr>
            <a:spLocks noGrp="1"/>
          </p:cNvSpPr>
          <p:nvPr>
            <p:ph type="body" sz="quarter" idx="12" hasCustomPrompt="1"/>
          </p:nvPr>
        </p:nvSpPr>
        <p:spPr>
          <a:xfrm>
            <a:off x="522288" y="681038"/>
            <a:ext cx="3387725" cy="1501775"/>
          </a:xfrm>
        </p:spPr>
        <p:txBody>
          <a:bodyPr anchor="b"/>
          <a:lstStyle>
            <a:lvl1pPr marL="0" indent="0" algn="l">
              <a:buNone/>
              <a:defRPr>
                <a:solidFill>
                  <a:schemeClr val="bg1"/>
                </a:solidFill>
              </a:defRPr>
            </a:lvl1pPr>
          </a:lstStyle>
          <a:p>
            <a:pPr lvl="0"/>
            <a:r>
              <a:rPr lang="en-US" dirty="0"/>
              <a:t>Click to add title</a:t>
            </a:r>
          </a:p>
        </p:txBody>
      </p:sp>
      <p:sp>
        <p:nvSpPr>
          <p:cNvPr id="13" name="Content Placeholder 12"/>
          <p:cNvSpPr>
            <a:spLocks noGrp="1"/>
          </p:cNvSpPr>
          <p:nvPr>
            <p:ph sz="quarter" idx="13" hasCustomPrompt="1"/>
          </p:nvPr>
        </p:nvSpPr>
        <p:spPr>
          <a:xfrm>
            <a:off x="4972990" y="1054359"/>
            <a:ext cx="6689725" cy="4749282"/>
          </a:xfrm>
        </p:spPr>
        <p:txBody>
          <a:bodyPr/>
          <a:lstStyle>
            <a:lvl1pPr marL="0" indent="0">
              <a:buNone/>
              <a:defRPr baseline="0"/>
            </a:lvl1pPr>
          </a:lstStyle>
          <a:p>
            <a:pPr lvl="0"/>
            <a:r>
              <a:rPr lang="en-US" dirty="0"/>
              <a:t>Click to add text</a:t>
            </a:r>
          </a:p>
        </p:txBody>
      </p:sp>
    </p:spTree>
    <p:extLst>
      <p:ext uri="{BB962C8B-B14F-4D97-AF65-F5344CB8AC3E}">
        <p14:creationId xmlns:p14="http://schemas.microsoft.com/office/powerpoint/2010/main" val="10506427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Rectangle 1"/>
          <p:cNvSpPr/>
          <p:nvPr userDrawn="1"/>
        </p:nvSpPr>
        <p:spPr>
          <a:xfrm>
            <a:off x="0" y="0"/>
            <a:ext cx="445070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3"/>
          <p:cNvSpPr>
            <a:spLocks noGrp="1"/>
          </p:cNvSpPr>
          <p:nvPr>
            <p:ph type="dt" sz="half" idx="10"/>
          </p:nvPr>
        </p:nvSpPr>
        <p:spPr>
          <a:xfrm>
            <a:off x="838200" y="6516130"/>
            <a:ext cx="2743200" cy="205345"/>
          </a:xfrm>
          <a:prstGeom prst="rect">
            <a:avLst/>
          </a:prstGeom>
        </p:spPr>
        <p:txBody>
          <a:bodyPr vert="horz" lIns="91440" tIns="45720" rIns="91440" bIns="45720" rtlCol="0" anchor="ctr"/>
          <a:lstStyle>
            <a:lvl1pPr algn="l">
              <a:defRPr sz="1000">
                <a:solidFill>
                  <a:schemeClr val="bg1"/>
                </a:solidFill>
                <a:latin typeface="+mn-lt"/>
              </a:defRPr>
            </a:lvl1pPr>
          </a:lstStyle>
          <a:p>
            <a:fld id="{F72471FF-2BB3-44D2-9F0A-F6A78AF46895}" type="datetime4">
              <a:rPr lang="en-US" smtClean="0"/>
              <a:pPr/>
              <a:t>October 18, 2022</a:t>
            </a:fld>
            <a:r>
              <a:rPr lang="en-US" dirty="0"/>
              <a:t>     |     </a:t>
            </a:r>
            <a:fld id="{7D215BB2-0567-4BC0-B7EC-0C9BABB57A43}"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43368" y="6249061"/>
            <a:ext cx="2110432" cy="281680"/>
          </a:xfrm>
          <a:prstGeom prst="rect">
            <a:avLst/>
          </a:prstGeom>
        </p:spPr>
      </p:pic>
      <p:sp>
        <p:nvSpPr>
          <p:cNvPr id="4" name="Content Placeholder 3"/>
          <p:cNvSpPr>
            <a:spLocks noGrp="1"/>
          </p:cNvSpPr>
          <p:nvPr>
            <p:ph sz="quarter" idx="11" hasCustomPrompt="1"/>
          </p:nvPr>
        </p:nvSpPr>
        <p:spPr>
          <a:xfrm>
            <a:off x="522288" y="2435290"/>
            <a:ext cx="3387725" cy="3601973"/>
          </a:xfrm>
        </p:spPr>
        <p:txBody>
          <a:bodyPr>
            <a:normAutofit/>
          </a:bodyPr>
          <a:lstStyle>
            <a:lvl1pPr marL="0" indent="0">
              <a:buNone/>
              <a:defRPr sz="1800" baseline="0">
                <a:latin typeface="Segoe UI Emoji" panose="020B0502040204020203" pitchFamily="34" charset="0"/>
                <a:ea typeface="Segoe UI Emoji" panose="020B0502040204020203" pitchFamily="34" charset="0"/>
              </a:defRPr>
            </a:lvl1pPr>
          </a:lstStyle>
          <a:p>
            <a:pPr lvl="0"/>
            <a:r>
              <a:rPr lang="en-US" dirty="0"/>
              <a:t>Click to add text</a:t>
            </a:r>
          </a:p>
        </p:txBody>
      </p:sp>
      <p:sp>
        <p:nvSpPr>
          <p:cNvPr id="11" name="Text Placeholder 10"/>
          <p:cNvSpPr>
            <a:spLocks noGrp="1"/>
          </p:cNvSpPr>
          <p:nvPr>
            <p:ph type="body" sz="quarter" idx="12" hasCustomPrompt="1"/>
          </p:nvPr>
        </p:nvSpPr>
        <p:spPr>
          <a:xfrm>
            <a:off x="522288" y="681038"/>
            <a:ext cx="3387725" cy="1501775"/>
          </a:xfrm>
        </p:spPr>
        <p:txBody>
          <a:bodyPr anchor="b"/>
          <a:lstStyle>
            <a:lvl1pPr marL="0" indent="0" algn="l">
              <a:buNone/>
              <a:defRPr>
                <a:solidFill>
                  <a:schemeClr val="bg1"/>
                </a:solidFill>
              </a:defRPr>
            </a:lvl1pPr>
          </a:lstStyle>
          <a:p>
            <a:pPr lvl="0"/>
            <a:r>
              <a:rPr lang="en-US" dirty="0"/>
              <a:t>Click to add title</a:t>
            </a:r>
          </a:p>
        </p:txBody>
      </p:sp>
      <p:sp>
        <p:nvSpPr>
          <p:cNvPr id="13" name="Content Placeholder 12"/>
          <p:cNvSpPr>
            <a:spLocks noGrp="1"/>
          </p:cNvSpPr>
          <p:nvPr>
            <p:ph sz="quarter" idx="13" hasCustomPrompt="1"/>
          </p:nvPr>
        </p:nvSpPr>
        <p:spPr>
          <a:xfrm>
            <a:off x="4972990" y="1054359"/>
            <a:ext cx="6689725" cy="4749282"/>
          </a:xfrm>
        </p:spPr>
        <p:txBody>
          <a:bodyPr/>
          <a:lstStyle>
            <a:lvl1pPr marL="0" indent="0">
              <a:buNone/>
              <a:defRPr baseline="0"/>
            </a:lvl1pPr>
          </a:lstStyle>
          <a:p>
            <a:pPr lvl="0"/>
            <a:r>
              <a:rPr lang="en-US" dirty="0"/>
              <a:t>Click to add text</a:t>
            </a:r>
          </a:p>
        </p:txBody>
      </p:sp>
    </p:spTree>
    <p:extLst>
      <p:ext uri="{BB962C8B-B14F-4D97-AF65-F5344CB8AC3E}">
        <p14:creationId xmlns:p14="http://schemas.microsoft.com/office/powerpoint/2010/main" val="8231963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3_Blank">
    <p:bg>
      <p:bgPr>
        <a:solidFill>
          <a:schemeClr val="accent6"/>
        </a:solidFill>
        <a:effectLst/>
      </p:bgPr>
    </p:bg>
    <p:spTree>
      <p:nvGrpSpPr>
        <p:cNvPr id="1" name=""/>
        <p:cNvGrpSpPr/>
        <p:nvPr/>
      </p:nvGrpSpPr>
      <p:grpSpPr>
        <a:xfrm>
          <a:off x="0" y="0"/>
          <a:ext cx="0" cy="0"/>
          <a:chOff x="0" y="0"/>
          <a:chExt cx="0" cy="0"/>
        </a:xfrm>
      </p:grpSpPr>
      <p:sp>
        <p:nvSpPr>
          <p:cNvPr id="2" name="Rectangle 1"/>
          <p:cNvSpPr/>
          <p:nvPr userDrawn="1"/>
        </p:nvSpPr>
        <p:spPr>
          <a:xfrm>
            <a:off x="0" y="5738327"/>
            <a:ext cx="12192000" cy="1119673"/>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3"/>
          <p:cNvSpPr>
            <a:spLocks noGrp="1"/>
          </p:cNvSpPr>
          <p:nvPr>
            <p:ph type="dt" sz="half" idx="10"/>
          </p:nvPr>
        </p:nvSpPr>
        <p:spPr>
          <a:xfrm>
            <a:off x="838200" y="6516130"/>
            <a:ext cx="2743200" cy="205345"/>
          </a:xfrm>
          <a:prstGeom prst="rect">
            <a:avLst/>
          </a:prstGeom>
        </p:spPr>
        <p:txBody>
          <a:bodyPr vert="horz" lIns="91440" tIns="45720" rIns="91440" bIns="45720" rtlCol="0" anchor="ctr"/>
          <a:lstStyle>
            <a:lvl1pPr algn="l">
              <a:defRPr sz="1000">
                <a:solidFill>
                  <a:schemeClr val="tx1">
                    <a:tint val="75000"/>
                  </a:schemeClr>
                </a:solidFill>
                <a:latin typeface="+mn-lt"/>
              </a:defRPr>
            </a:lvl1pPr>
          </a:lstStyle>
          <a:p>
            <a:fld id="{F72471FF-2BB3-44D2-9F0A-F6A78AF46895}" type="datetime4">
              <a:rPr lang="en-US" smtClean="0"/>
              <a:pPr/>
              <a:t>October 18, 2022</a:t>
            </a:fld>
            <a:r>
              <a:rPr lang="en-US" dirty="0"/>
              <a:t>     |     </a:t>
            </a:r>
            <a:fld id="{7D215BB2-0567-4BC0-B7EC-0C9BABB57A43}" type="slidenum">
              <a:rPr lang="en-US" smtClean="0"/>
              <a:pPr/>
              <a:t>‹#›</a:t>
            </a:fld>
            <a:endParaRPr lang="en-US" dirty="0"/>
          </a:p>
        </p:txBody>
      </p:sp>
      <p:cxnSp>
        <p:nvCxnSpPr>
          <p:cNvPr id="8" name="Straight Connector 7"/>
          <p:cNvCxnSpPr/>
          <p:nvPr userDrawn="1"/>
        </p:nvCxnSpPr>
        <p:spPr>
          <a:xfrm>
            <a:off x="836141" y="6176963"/>
            <a:ext cx="10517659" cy="0"/>
          </a:xfrm>
          <a:prstGeom prst="line">
            <a:avLst/>
          </a:prstGeom>
          <a:ln w="22225">
            <a:solidFill>
              <a:schemeClr val="accent3"/>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43368" y="6249061"/>
            <a:ext cx="2110432" cy="281680"/>
          </a:xfrm>
          <a:prstGeom prst="rect">
            <a:avLst/>
          </a:prstGeom>
        </p:spPr>
      </p:pic>
    </p:spTree>
    <p:extLst>
      <p:ext uri="{BB962C8B-B14F-4D97-AF65-F5344CB8AC3E}">
        <p14:creationId xmlns:p14="http://schemas.microsoft.com/office/powerpoint/2010/main" val="31813570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8_Blank">
    <p:bg>
      <p:bgPr>
        <a:solidFill>
          <a:schemeClr val="accent4"/>
        </a:solidFill>
        <a:effectLst/>
      </p:bgPr>
    </p:bg>
    <p:spTree>
      <p:nvGrpSpPr>
        <p:cNvPr id="1" name=""/>
        <p:cNvGrpSpPr/>
        <p:nvPr/>
      </p:nvGrpSpPr>
      <p:grpSpPr>
        <a:xfrm>
          <a:off x="0" y="0"/>
          <a:ext cx="0" cy="0"/>
          <a:chOff x="0" y="0"/>
          <a:chExt cx="0" cy="0"/>
        </a:xfrm>
      </p:grpSpPr>
      <p:sp>
        <p:nvSpPr>
          <p:cNvPr id="2" name="Rectangle 1"/>
          <p:cNvSpPr/>
          <p:nvPr userDrawn="1"/>
        </p:nvSpPr>
        <p:spPr>
          <a:xfrm>
            <a:off x="0" y="5738327"/>
            <a:ext cx="12192000" cy="1119673"/>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3"/>
          <p:cNvSpPr>
            <a:spLocks noGrp="1"/>
          </p:cNvSpPr>
          <p:nvPr>
            <p:ph type="dt" sz="half" idx="10"/>
          </p:nvPr>
        </p:nvSpPr>
        <p:spPr>
          <a:xfrm>
            <a:off x="838200" y="6516130"/>
            <a:ext cx="2743200" cy="205345"/>
          </a:xfrm>
          <a:prstGeom prst="rect">
            <a:avLst/>
          </a:prstGeom>
        </p:spPr>
        <p:txBody>
          <a:bodyPr vert="horz" lIns="91440" tIns="45720" rIns="91440" bIns="45720" rtlCol="0" anchor="ctr"/>
          <a:lstStyle>
            <a:lvl1pPr algn="l">
              <a:defRPr sz="1000">
                <a:solidFill>
                  <a:schemeClr val="tx1">
                    <a:tint val="75000"/>
                  </a:schemeClr>
                </a:solidFill>
                <a:latin typeface="+mn-lt"/>
              </a:defRPr>
            </a:lvl1pPr>
          </a:lstStyle>
          <a:p>
            <a:fld id="{F72471FF-2BB3-44D2-9F0A-F6A78AF46895}" type="datetime4">
              <a:rPr lang="en-US" smtClean="0"/>
              <a:pPr/>
              <a:t>October 18, 2022</a:t>
            </a:fld>
            <a:r>
              <a:rPr lang="en-US" dirty="0"/>
              <a:t>     |     </a:t>
            </a:r>
            <a:fld id="{7D215BB2-0567-4BC0-B7EC-0C9BABB57A43}" type="slidenum">
              <a:rPr lang="en-US" smtClean="0"/>
              <a:pPr/>
              <a:t>‹#›</a:t>
            </a:fld>
            <a:endParaRPr lang="en-US" dirty="0"/>
          </a:p>
        </p:txBody>
      </p:sp>
      <p:cxnSp>
        <p:nvCxnSpPr>
          <p:cNvPr id="8" name="Straight Connector 7"/>
          <p:cNvCxnSpPr/>
          <p:nvPr userDrawn="1"/>
        </p:nvCxnSpPr>
        <p:spPr>
          <a:xfrm>
            <a:off x="836141" y="6176963"/>
            <a:ext cx="10517659" cy="0"/>
          </a:xfrm>
          <a:prstGeom prst="line">
            <a:avLst/>
          </a:prstGeom>
          <a:ln w="22225">
            <a:solidFill>
              <a:schemeClr val="accent3"/>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43368" y="6249061"/>
            <a:ext cx="2110432" cy="281680"/>
          </a:xfrm>
          <a:prstGeom prst="rect">
            <a:avLst/>
          </a:prstGeom>
        </p:spPr>
      </p:pic>
    </p:spTree>
    <p:extLst>
      <p:ext uri="{BB962C8B-B14F-4D97-AF65-F5344CB8AC3E}">
        <p14:creationId xmlns:p14="http://schemas.microsoft.com/office/powerpoint/2010/main" val="25646862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10_Blank">
    <p:bg>
      <p:bgPr>
        <a:solidFill>
          <a:schemeClr val="accent1"/>
        </a:solidFill>
        <a:effectLst/>
      </p:bgPr>
    </p:bg>
    <p:spTree>
      <p:nvGrpSpPr>
        <p:cNvPr id="1" name=""/>
        <p:cNvGrpSpPr/>
        <p:nvPr/>
      </p:nvGrpSpPr>
      <p:grpSpPr>
        <a:xfrm>
          <a:off x="0" y="0"/>
          <a:ext cx="0" cy="0"/>
          <a:chOff x="0" y="0"/>
          <a:chExt cx="0" cy="0"/>
        </a:xfrm>
      </p:grpSpPr>
      <p:sp>
        <p:nvSpPr>
          <p:cNvPr id="2" name="Rectangle 1"/>
          <p:cNvSpPr/>
          <p:nvPr userDrawn="1"/>
        </p:nvSpPr>
        <p:spPr>
          <a:xfrm>
            <a:off x="0" y="5738327"/>
            <a:ext cx="12192000" cy="1119673"/>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3"/>
          <p:cNvSpPr>
            <a:spLocks noGrp="1"/>
          </p:cNvSpPr>
          <p:nvPr>
            <p:ph type="dt" sz="half" idx="10"/>
          </p:nvPr>
        </p:nvSpPr>
        <p:spPr>
          <a:xfrm>
            <a:off x="838200" y="6516130"/>
            <a:ext cx="2743200" cy="205345"/>
          </a:xfrm>
          <a:prstGeom prst="rect">
            <a:avLst/>
          </a:prstGeom>
        </p:spPr>
        <p:txBody>
          <a:bodyPr vert="horz" lIns="91440" tIns="45720" rIns="91440" bIns="45720" rtlCol="0" anchor="ctr"/>
          <a:lstStyle>
            <a:lvl1pPr algn="l">
              <a:defRPr sz="1000">
                <a:solidFill>
                  <a:schemeClr val="tx1">
                    <a:tint val="75000"/>
                  </a:schemeClr>
                </a:solidFill>
                <a:latin typeface="+mn-lt"/>
              </a:defRPr>
            </a:lvl1pPr>
          </a:lstStyle>
          <a:p>
            <a:fld id="{F72471FF-2BB3-44D2-9F0A-F6A78AF46895}" type="datetime4">
              <a:rPr lang="en-US" smtClean="0"/>
              <a:pPr/>
              <a:t>October 18, 2022</a:t>
            </a:fld>
            <a:r>
              <a:rPr lang="en-US" dirty="0"/>
              <a:t>     |     </a:t>
            </a:r>
            <a:fld id="{7D215BB2-0567-4BC0-B7EC-0C9BABB57A43}" type="slidenum">
              <a:rPr lang="en-US" smtClean="0"/>
              <a:pPr/>
              <a:t>‹#›</a:t>
            </a:fld>
            <a:endParaRPr lang="en-US" dirty="0"/>
          </a:p>
        </p:txBody>
      </p:sp>
      <p:cxnSp>
        <p:nvCxnSpPr>
          <p:cNvPr id="8" name="Straight Connector 7"/>
          <p:cNvCxnSpPr/>
          <p:nvPr userDrawn="1"/>
        </p:nvCxnSpPr>
        <p:spPr>
          <a:xfrm>
            <a:off x="836141" y="6176963"/>
            <a:ext cx="10517659" cy="0"/>
          </a:xfrm>
          <a:prstGeom prst="line">
            <a:avLst/>
          </a:prstGeom>
          <a:ln w="22225">
            <a:solidFill>
              <a:schemeClr val="accent3"/>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43368" y="6249061"/>
            <a:ext cx="2110432" cy="281680"/>
          </a:xfrm>
          <a:prstGeom prst="rect">
            <a:avLst/>
          </a:prstGeom>
        </p:spPr>
      </p:pic>
    </p:spTree>
    <p:extLst>
      <p:ext uri="{BB962C8B-B14F-4D97-AF65-F5344CB8AC3E}">
        <p14:creationId xmlns:p14="http://schemas.microsoft.com/office/powerpoint/2010/main" val="31240910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9_Blank">
    <p:bg>
      <p:bgPr>
        <a:solidFill>
          <a:schemeClr val="tx2"/>
        </a:solidFill>
        <a:effectLst/>
      </p:bgPr>
    </p:bg>
    <p:spTree>
      <p:nvGrpSpPr>
        <p:cNvPr id="1" name=""/>
        <p:cNvGrpSpPr/>
        <p:nvPr/>
      </p:nvGrpSpPr>
      <p:grpSpPr>
        <a:xfrm>
          <a:off x="0" y="0"/>
          <a:ext cx="0" cy="0"/>
          <a:chOff x="0" y="0"/>
          <a:chExt cx="0" cy="0"/>
        </a:xfrm>
      </p:grpSpPr>
      <p:sp>
        <p:nvSpPr>
          <p:cNvPr id="2" name="Rectangle 1"/>
          <p:cNvSpPr/>
          <p:nvPr userDrawn="1"/>
        </p:nvSpPr>
        <p:spPr>
          <a:xfrm>
            <a:off x="0" y="5738327"/>
            <a:ext cx="12192000" cy="1119673"/>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3"/>
          <p:cNvSpPr>
            <a:spLocks noGrp="1"/>
          </p:cNvSpPr>
          <p:nvPr>
            <p:ph type="dt" sz="half" idx="10"/>
          </p:nvPr>
        </p:nvSpPr>
        <p:spPr>
          <a:xfrm>
            <a:off x="838200" y="6516130"/>
            <a:ext cx="2743200" cy="205345"/>
          </a:xfrm>
          <a:prstGeom prst="rect">
            <a:avLst/>
          </a:prstGeom>
        </p:spPr>
        <p:txBody>
          <a:bodyPr vert="horz" lIns="91440" tIns="45720" rIns="91440" bIns="45720" rtlCol="0" anchor="ctr"/>
          <a:lstStyle>
            <a:lvl1pPr algn="l">
              <a:defRPr sz="1000">
                <a:solidFill>
                  <a:schemeClr val="tx1">
                    <a:tint val="75000"/>
                  </a:schemeClr>
                </a:solidFill>
                <a:latin typeface="+mn-lt"/>
              </a:defRPr>
            </a:lvl1pPr>
          </a:lstStyle>
          <a:p>
            <a:fld id="{F72471FF-2BB3-44D2-9F0A-F6A78AF46895}" type="datetime4">
              <a:rPr lang="en-US" smtClean="0"/>
              <a:pPr/>
              <a:t>October 18, 2022</a:t>
            </a:fld>
            <a:r>
              <a:rPr lang="en-US" dirty="0"/>
              <a:t>     |     </a:t>
            </a:r>
            <a:fld id="{7D215BB2-0567-4BC0-B7EC-0C9BABB57A43}" type="slidenum">
              <a:rPr lang="en-US" smtClean="0"/>
              <a:pPr/>
              <a:t>‹#›</a:t>
            </a:fld>
            <a:endParaRPr lang="en-US" dirty="0"/>
          </a:p>
        </p:txBody>
      </p:sp>
      <p:cxnSp>
        <p:nvCxnSpPr>
          <p:cNvPr id="8" name="Straight Connector 7"/>
          <p:cNvCxnSpPr/>
          <p:nvPr userDrawn="1"/>
        </p:nvCxnSpPr>
        <p:spPr>
          <a:xfrm>
            <a:off x="836141" y="6176963"/>
            <a:ext cx="10517659" cy="0"/>
          </a:xfrm>
          <a:prstGeom prst="line">
            <a:avLst/>
          </a:prstGeom>
          <a:ln w="22225">
            <a:solidFill>
              <a:schemeClr val="accent3"/>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43368" y="6249061"/>
            <a:ext cx="2110432" cy="281680"/>
          </a:xfrm>
          <a:prstGeom prst="rect">
            <a:avLst/>
          </a:prstGeom>
        </p:spPr>
      </p:pic>
    </p:spTree>
    <p:extLst>
      <p:ext uri="{BB962C8B-B14F-4D97-AF65-F5344CB8AC3E}">
        <p14:creationId xmlns:p14="http://schemas.microsoft.com/office/powerpoint/2010/main" val="20886574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7_Blank">
    <p:spTree>
      <p:nvGrpSpPr>
        <p:cNvPr id="1" name=""/>
        <p:cNvGrpSpPr/>
        <p:nvPr/>
      </p:nvGrpSpPr>
      <p:grpSpPr>
        <a:xfrm>
          <a:off x="0" y="0"/>
          <a:ext cx="0" cy="0"/>
          <a:chOff x="0" y="0"/>
          <a:chExt cx="0" cy="0"/>
        </a:xfrm>
      </p:grpSpPr>
      <p:sp>
        <p:nvSpPr>
          <p:cNvPr id="5" name="Date Placeholder 3"/>
          <p:cNvSpPr>
            <a:spLocks noGrp="1"/>
          </p:cNvSpPr>
          <p:nvPr>
            <p:ph type="dt" sz="half" idx="10"/>
          </p:nvPr>
        </p:nvSpPr>
        <p:spPr>
          <a:xfrm>
            <a:off x="838200" y="6516130"/>
            <a:ext cx="2743200" cy="205345"/>
          </a:xfrm>
          <a:prstGeom prst="rect">
            <a:avLst/>
          </a:prstGeom>
        </p:spPr>
        <p:txBody>
          <a:bodyPr vert="horz" lIns="91440" tIns="45720" rIns="91440" bIns="45720" rtlCol="0" anchor="ctr"/>
          <a:lstStyle>
            <a:lvl1pPr algn="l">
              <a:defRPr sz="1000">
                <a:solidFill>
                  <a:schemeClr val="tx1">
                    <a:tint val="75000"/>
                  </a:schemeClr>
                </a:solidFill>
                <a:latin typeface="+mn-lt"/>
              </a:defRPr>
            </a:lvl1pPr>
          </a:lstStyle>
          <a:p>
            <a:fld id="{F72471FF-2BB3-44D2-9F0A-F6A78AF46895}" type="datetime4">
              <a:rPr lang="en-US" smtClean="0"/>
              <a:pPr/>
              <a:t>October 18, 2022</a:t>
            </a:fld>
            <a:r>
              <a:rPr lang="en-US" dirty="0"/>
              <a:t>     |     </a:t>
            </a:r>
            <a:fld id="{7D215BB2-0567-4BC0-B7EC-0C9BABB57A43}" type="slidenum">
              <a:rPr lang="en-US" smtClean="0"/>
              <a:pPr/>
              <a:t>‹#›</a:t>
            </a:fld>
            <a:endParaRPr lang="en-US" dirty="0"/>
          </a:p>
        </p:txBody>
      </p:sp>
      <p:cxnSp>
        <p:nvCxnSpPr>
          <p:cNvPr id="8" name="Straight Connector 7"/>
          <p:cNvCxnSpPr/>
          <p:nvPr userDrawn="1"/>
        </p:nvCxnSpPr>
        <p:spPr>
          <a:xfrm>
            <a:off x="836141" y="6176963"/>
            <a:ext cx="10517659" cy="0"/>
          </a:xfrm>
          <a:prstGeom prst="line">
            <a:avLst/>
          </a:prstGeom>
          <a:ln w="22225">
            <a:solidFill>
              <a:schemeClr val="accent3"/>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43368" y="6249061"/>
            <a:ext cx="2110432" cy="281680"/>
          </a:xfrm>
          <a:prstGeom prst="rect">
            <a:avLst/>
          </a:prstGeom>
        </p:spPr>
      </p:pic>
    </p:spTree>
    <p:extLst>
      <p:ext uri="{BB962C8B-B14F-4D97-AF65-F5344CB8AC3E}">
        <p14:creationId xmlns:p14="http://schemas.microsoft.com/office/powerpoint/2010/main" val="37618159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8997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4" name="Rectangle 3"/>
          <p:cNvSpPr/>
          <p:nvPr userDrawn="1"/>
        </p:nvSpPr>
        <p:spPr>
          <a:xfrm>
            <a:off x="0" y="0"/>
            <a:ext cx="3573624"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a:xfrm>
            <a:off x="3743026" y="1122363"/>
            <a:ext cx="6924973" cy="2387600"/>
          </a:xfrm>
        </p:spPr>
        <p:txBody>
          <a:bodyPr anchor="b"/>
          <a:lstStyle>
            <a:lvl1pPr algn="ctr">
              <a:defRPr sz="6000" baseline="0"/>
            </a:lvl1pPr>
          </a:lstStyle>
          <a:p>
            <a:r>
              <a:rPr lang="en-US" dirty="0"/>
              <a:t>Presentation Title</a:t>
            </a:r>
          </a:p>
        </p:txBody>
      </p:sp>
      <p:sp>
        <p:nvSpPr>
          <p:cNvPr id="3" name="Subtitle 2"/>
          <p:cNvSpPr>
            <a:spLocks noGrp="1"/>
          </p:cNvSpPr>
          <p:nvPr>
            <p:ph type="subTitle" idx="1" hasCustomPrompt="1"/>
          </p:nvPr>
        </p:nvSpPr>
        <p:spPr>
          <a:xfrm>
            <a:off x="3743026" y="3602038"/>
            <a:ext cx="6924974"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a:t>
            </a:r>
          </a:p>
          <a:p>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43368" y="6249061"/>
            <a:ext cx="2110432" cy="281680"/>
          </a:xfrm>
          <a:prstGeom prst="rect">
            <a:avLst/>
          </a:prstGeom>
        </p:spPr>
      </p:pic>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14397" y="2027386"/>
            <a:ext cx="4644036" cy="2198660"/>
          </a:xfrm>
          <a:prstGeom prst="rect">
            <a:avLst/>
          </a:prstGeom>
        </p:spPr>
      </p:pic>
      <p:sp>
        <p:nvSpPr>
          <p:cNvPr id="8" name="Text Placeholder 4"/>
          <p:cNvSpPr>
            <a:spLocks noGrp="1"/>
          </p:cNvSpPr>
          <p:nvPr>
            <p:ph type="body" sz="quarter" idx="10" hasCustomPrompt="1"/>
          </p:nvPr>
        </p:nvSpPr>
        <p:spPr>
          <a:xfrm>
            <a:off x="3743026" y="5392951"/>
            <a:ext cx="6924974" cy="996950"/>
          </a:xfr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solidFill>
                  <a:schemeClr val="tx1">
                    <a:lumMod val="50000"/>
                    <a:lumOff val="50000"/>
                  </a:schemeClr>
                </a:solidFill>
                <a:latin typeface="Segoe UI Light" panose="020B0502040204020203" pitchFamily="34" charset="0"/>
                <a:cs typeface="Segoe UI Light" panose="020B0502040204020203" pitchFamily="34" charset="0"/>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Presented By:</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Presenter(s)</a:t>
            </a:r>
          </a:p>
          <a:p>
            <a:pPr lvl="0"/>
            <a:endParaRPr lang="en-US" dirty="0"/>
          </a:p>
        </p:txBody>
      </p:sp>
    </p:spTree>
    <p:extLst>
      <p:ext uri="{BB962C8B-B14F-4D97-AF65-F5344CB8AC3E}">
        <p14:creationId xmlns:p14="http://schemas.microsoft.com/office/powerpoint/2010/main" val="870195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4" name="Rectangle 3"/>
          <p:cNvSpPr/>
          <p:nvPr userDrawn="1"/>
        </p:nvSpPr>
        <p:spPr>
          <a:xfrm>
            <a:off x="0" y="1"/>
            <a:ext cx="12192000" cy="1690688"/>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lvl1pPr>
              <a:defRPr>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3"/>
          <p:cNvSpPr>
            <a:spLocks noGrp="1"/>
          </p:cNvSpPr>
          <p:nvPr>
            <p:ph type="dt" sz="half" idx="2"/>
          </p:nvPr>
        </p:nvSpPr>
        <p:spPr>
          <a:xfrm>
            <a:off x="838200" y="6516130"/>
            <a:ext cx="2743200" cy="205345"/>
          </a:xfrm>
          <a:prstGeom prst="rect">
            <a:avLst/>
          </a:prstGeom>
        </p:spPr>
        <p:txBody>
          <a:bodyPr vert="horz" lIns="91440" tIns="45720" rIns="91440" bIns="45720" rtlCol="0" anchor="ctr"/>
          <a:lstStyle>
            <a:lvl1pPr algn="l">
              <a:defRPr sz="1000">
                <a:solidFill>
                  <a:schemeClr val="tx1">
                    <a:tint val="75000"/>
                  </a:schemeClr>
                </a:solidFill>
                <a:latin typeface="+mn-lt"/>
              </a:defRPr>
            </a:lvl1pPr>
          </a:lstStyle>
          <a:p>
            <a:fld id="{F72471FF-2BB3-44D2-9F0A-F6A78AF46895}" type="datetime4">
              <a:rPr lang="en-US" smtClean="0"/>
              <a:pPr/>
              <a:t>October 18, 2022</a:t>
            </a:fld>
            <a:r>
              <a:rPr lang="en-US" dirty="0"/>
              <a:t>     |     </a:t>
            </a:r>
            <a:fld id="{7D215BB2-0567-4BC0-B7EC-0C9BABB57A43}" type="slidenum">
              <a:rPr lang="en-US" smtClean="0"/>
              <a:pPr/>
              <a:t>‹#›</a:t>
            </a:fld>
            <a:endParaRPr lang="en-US" dirty="0"/>
          </a:p>
        </p:txBody>
      </p:sp>
      <p:cxnSp>
        <p:nvCxnSpPr>
          <p:cNvPr id="10" name="Straight Connector 9"/>
          <p:cNvCxnSpPr/>
          <p:nvPr userDrawn="1"/>
        </p:nvCxnSpPr>
        <p:spPr>
          <a:xfrm>
            <a:off x="836141" y="6176963"/>
            <a:ext cx="10517659" cy="0"/>
          </a:xfrm>
          <a:prstGeom prst="line">
            <a:avLst/>
          </a:prstGeom>
          <a:ln w="22225">
            <a:solidFill>
              <a:schemeClr val="accent3"/>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43368" y="6249061"/>
            <a:ext cx="2110432" cy="281680"/>
          </a:xfrm>
          <a:prstGeom prst="rect">
            <a:avLst/>
          </a:prstGeom>
        </p:spPr>
      </p:pic>
    </p:spTree>
    <p:extLst>
      <p:ext uri="{BB962C8B-B14F-4D97-AF65-F5344CB8AC3E}">
        <p14:creationId xmlns:p14="http://schemas.microsoft.com/office/powerpoint/2010/main" val="4005908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sp>
        <p:nvSpPr>
          <p:cNvPr id="4" name="Rectangle 3"/>
          <p:cNvSpPr/>
          <p:nvPr userDrawn="1"/>
        </p:nvSpPr>
        <p:spPr>
          <a:xfrm>
            <a:off x="0" y="1"/>
            <a:ext cx="12192000" cy="1690688"/>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lvl1pPr>
              <a:defRPr>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3"/>
          <p:cNvSpPr>
            <a:spLocks noGrp="1"/>
          </p:cNvSpPr>
          <p:nvPr>
            <p:ph type="dt" sz="half" idx="2"/>
          </p:nvPr>
        </p:nvSpPr>
        <p:spPr>
          <a:xfrm>
            <a:off x="838200" y="6516130"/>
            <a:ext cx="2743200" cy="205345"/>
          </a:xfrm>
          <a:prstGeom prst="rect">
            <a:avLst/>
          </a:prstGeom>
        </p:spPr>
        <p:txBody>
          <a:bodyPr vert="horz" lIns="91440" tIns="45720" rIns="91440" bIns="45720" rtlCol="0" anchor="ctr"/>
          <a:lstStyle>
            <a:lvl1pPr algn="l">
              <a:defRPr sz="1000">
                <a:solidFill>
                  <a:schemeClr val="tx1">
                    <a:tint val="75000"/>
                  </a:schemeClr>
                </a:solidFill>
                <a:latin typeface="+mn-lt"/>
              </a:defRPr>
            </a:lvl1pPr>
          </a:lstStyle>
          <a:p>
            <a:fld id="{F72471FF-2BB3-44D2-9F0A-F6A78AF46895}" type="datetime4">
              <a:rPr lang="en-US" smtClean="0"/>
              <a:pPr/>
              <a:t>October 18, 2022</a:t>
            </a:fld>
            <a:r>
              <a:rPr lang="en-US" dirty="0"/>
              <a:t>     |     </a:t>
            </a:r>
            <a:fld id="{7D215BB2-0567-4BC0-B7EC-0C9BABB57A43}" type="slidenum">
              <a:rPr lang="en-US" smtClean="0"/>
              <a:pPr/>
              <a:t>‹#›</a:t>
            </a:fld>
            <a:endParaRPr lang="en-US" dirty="0"/>
          </a:p>
        </p:txBody>
      </p:sp>
      <p:cxnSp>
        <p:nvCxnSpPr>
          <p:cNvPr id="10" name="Straight Connector 9"/>
          <p:cNvCxnSpPr/>
          <p:nvPr userDrawn="1"/>
        </p:nvCxnSpPr>
        <p:spPr>
          <a:xfrm>
            <a:off x="836141" y="6176963"/>
            <a:ext cx="10517659" cy="0"/>
          </a:xfrm>
          <a:prstGeom prst="line">
            <a:avLst/>
          </a:prstGeom>
          <a:ln w="22225">
            <a:solidFill>
              <a:schemeClr val="accent3"/>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43368" y="6249061"/>
            <a:ext cx="2110432" cy="281680"/>
          </a:xfrm>
          <a:prstGeom prst="rect">
            <a:avLst/>
          </a:prstGeom>
        </p:spPr>
      </p:pic>
    </p:spTree>
    <p:extLst>
      <p:ext uri="{BB962C8B-B14F-4D97-AF65-F5344CB8AC3E}">
        <p14:creationId xmlns:p14="http://schemas.microsoft.com/office/powerpoint/2010/main" val="4069676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2"/>
          </p:nvPr>
        </p:nvSpPr>
        <p:spPr>
          <a:xfrm>
            <a:off x="838200" y="6516130"/>
            <a:ext cx="2743200" cy="205345"/>
          </a:xfrm>
          <a:prstGeom prst="rect">
            <a:avLst/>
          </a:prstGeom>
        </p:spPr>
        <p:txBody>
          <a:bodyPr vert="horz" lIns="91440" tIns="45720" rIns="91440" bIns="45720" rtlCol="0" anchor="ctr"/>
          <a:lstStyle>
            <a:lvl1pPr algn="l">
              <a:defRPr sz="1000">
                <a:solidFill>
                  <a:schemeClr val="tx1">
                    <a:tint val="75000"/>
                  </a:schemeClr>
                </a:solidFill>
                <a:latin typeface="+mn-lt"/>
              </a:defRPr>
            </a:lvl1pPr>
          </a:lstStyle>
          <a:p>
            <a:fld id="{F72471FF-2BB3-44D2-9F0A-F6A78AF46895}" type="datetime4">
              <a:rPr lang="en-US" smtClean="0"/>
              <a:pPr/>
              <a:t>October 18, 2022</a:t>
            </a:fld>
            <a:r>
              <a:rPr lang="en-US" dirty="0"/>
              <a:t>     |     </a:t>
            </a:r>
            <a:fld id="{7D215BB2-0567-4BC0-B7EC-0C9BABB57A43}" type="slidenum">
              <a:rPr lang="en-US" smtClean="0"/>
              <a:pPr/>
              <a:t>‹#›</a:t>
            </a:fld>
            <a:endParaRPr lang="en-US" dirty="0"/>
          </a:p>
        </p:txBody>
      </p:sp>
      <p:cxnSp>
        <p:nvCxnSpPr>
          <p:cNvPr id="10" name="Straight Connector 9"/>
          <p:cNvCxnSpPr/>
          <p:nvPr userDrawn="1"/>
        </p:nvCxnSpPr>
        <p:spPr>
          <a:xfrm>
            <a:off x="836141" y="6176963"/>
            <a:ext cx="10517659" cy="0"/>
          </a:xfrm>
          <a:prstGeom prst="line">
            <a:avLst/>
          </a:prstGeom>
          <a:ln w="22225">
            <a:solidFill>
              <a:schemeClr val="accent3"/>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43368" y="6249061"/>
            <a:ext cx="2110432" cy="281680"/>
          </a:xfrm>
          <a:prstGeom prst="rect">
            <a:avLst/>
          </a:prstGeom>
        </p:spPr>
      </p:pic>
      <p:sp>
        <p:nvSpPr>
          <p:cNvPr id="4" name="Rectangle 3"/>
          <p:cNvSpPr/>
          <p:nvPr userDrawn="1"/>
        </p:nvSpPr>
        <p:spPr>
          <a:xfrm>
            <a:off x="0" y="1690688"/>
            <a:ext cx="12192000" cy="13493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854693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2"/>
          </p:nvPr>
        </p:nvSpPr>
        <p:spPr>
          <a:xfrm>
            <a:off x="838200" y="6516130"/>
            <a:ext cx="2743200" cy="205345"/>
          </a:xfrm>
          <a:prstGeom prst="rect">
            <a:avLst/>
          </a:prstGeom>
        </p:spPr>
        <p:txBody>
          <a:bodyPr vert="horz" lIns="91440" tIns="45720" rIns="91440" bIns="45720" rtlCol="0" anchor="ctr"/>
          <a:lstStyle>
            <a:lvl1pPr algn="l">
              <a:defRPr sz="1000">
                <a:solidFill>
                  <a:schemeClr val="tx1">
                    <a:tint val="75000"/>
                  </a:schemeClr>
                </a:solidFill>
                <a:latin typeface="+mn-lt"/>
              </a:defRPr>
            </a:lvl1pPr>
          </a:lstStyle>
          <a:p>
            <a:fld id="{F72471FF-2BB3-44D2-9F0A-F6A78AF46895}" type="datetime4">
              <a:rPr lang="en-US" smtClean="0"/>
              <a:pPr/>
              <a:t>October 18, 2022</a:t>
            </a:fld>
            <a:r>
              <a:rPr lang="en-US" dirty="0"/>
              <a:t>     |     </a:t>
            </a:r>
            <a:fld id="{7D215BB2-0567-4BC0-B7EC-0C9BABB57A43}" type="slidenum">
              <a:rPr lang="en-US" smtClean="0"/>
              <a:pPr/>
              <a:t>‹#›</a:t>
            </a:fld>
            <a:endParaRPr lang="en-US" dirty="0"/>
          </a:p>
        </p:txBody>
      </p:sp>
      <p:cxnSp>
        <p:nvCxnSpPr>
          <p:cNvPr id="10" name="Straight Connector 9"/>
          <p:cNvCxnSpPr/>
          <p:nvPr userDrawn="1"/>
        </p:nvCxnSpPr>
        <p:spPr>
          <a:xfrm>
            <a:off x="836141" y="6176963"/>
            <a:ext cx="10517659" cy="0"/>
          </a:xfrm>
          <a:prstGeom prst="line">
            <a:avLst/>
          </a:prstGeom>
          <a:ln w="22225">
            <a:solidFill>
              <a:schemeClr val="accent3"/>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43368" y="6249061"/>
            <a:ext cx="2110432" cy="281680"/>
          </a:xfrm>
          <a:prstGeom prst="rect">
            <a:avLst/>
          </a:prstGeom>
        </p:spPr>
      </p:pic>
      <p:sp>
        <p:nvSpPr>
          <p:cNvPr id="4" name="Rectangle 3"/>
          <p:cNvSpPr/>
          <p:nvPr userDrawn="1"/>
        </p:nvSpPr>
        <p:spPr>
          <a:xfrm>
            <a:off x="0" y="1690688"/>
            <a:ext cx="12192000" cy="13493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954504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2"/>
          </p:nvPr>
        </p:nvSpPr>
        <p:spPr>
          <a:xfrm>
            <a:off x="838200" y="6516130"/>
            <a:ext cx="2743200" cy="205345"/>
          </a:xfrm>
          <a:prstGeom prst="rect">
            <a:avLst/>
          </a:prstGeom>
        </p:spPr>
        <p:txBody>
          <a:bodyPr vert="horz" lIns="91440" tIns="45720" rIns="91440" bIns="45720" rtlCol="0" anchor="ctr"/>
          <a:lstStyle>
            <a:lvl1pPr algn="l">
              <a:defRPr sz="1000">
                <a:solidFill>
                  <a:schemeClr val="tx1">
                    <a:tint val="75000"/>
                  </a:schemeClr>
                </a:solidFill>
                <a:latin typeface="+mn-lt"/>
              </a:defRPr>
            </a:lvl1pPr>
          </a:lstStyle>
          <a:p>
            <a:fld id="{F72471FF-2BB3-44D2-9F0A-F6A78AF46895}" type="datetime4">
              <a:rPr lang="en-US" smtClean="0"/>
              <a:pPr/>
              <a:t>October 18, 2022</a:t>
            </a:fld>
            <a:r>
              <a:rPr lang="en-US" dirty="0"/>
              <a:t>     |     </a:t>
            </a:r>
            <a:fld id="{7D215BB2-0567-4BC0-B7EC-0C9BABB57A43}" type="slidenum">
              <a:rPr lang="en-US" smtClean="0"/>
              <a:pPr/>
              <a:t>‹#›</a:t>
            </a:fld>
            <a:endParaRPr lang="en-US" dirty="0"/>
          </a:p>
        </p:txBody>
      </p:sp>
      <p:cxnSp>
        <p:nvCxnSpPr>
          <p:cNvPr id="10" name="Straight Connector 9"/>
          <p:cNvCxnSpPr/>
          <p:nvPr userDrawn="1"/>
        </p:nvCxnSpPr>
        <p:spPr>
          <a:xfrm>
            <a:off x="836141" y="6176963"/>
            <a:ext cx="10517659" cy="0"/>
          </a:xfrm>
          <a:prstGeom prst="line">
            <a:avLst/>
          </a:prstGeom>
          <a:ln w="22225">
            <a:solidFill>
              <a:schemeClr val="accent3"/>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43368" y="6249061"/>
            <a:ext cx="2110432" cy="281680"/>
          </a:xfrm>
          <a:prstGeom prst="rect">
            <a:avLst/>
          </a:prstGeom>
        </p:spPr>
      </p:pic>
      <p:sp>
        <p:nvSpPr>
          <p:cNvPr id="4" name="Rectangle 3"/>
          <p:cNvSpPr/>
          <p:nvPr userDrawn="1"/>
        </p:nvSpPr>
        <p:spPr>
          <a:xfrm>
            <a:off x="0" y="1690688"/>
            <a:ext cx="12192000" cy="13493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091735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2"/>
          </p:nvPr>
        </p:nvSpPr>
        <p:spPr>
          <a:xfrm>
            <a:off x="838200" y="6516130"/>
            <a:ext cx="2743200" cy="205345"/>
          </a:xfrm>
          <a:prstGeom prst="rect">
            <a:avLst/>
          </a:prstGeom>
        </p:spPr>
        <p:txBody>
          <a:bodyPr vert="horz" lIns="91440" tIns="45720" rIns="91440" bIns="45720" rtlCol="0" anchor="ctr"/>
          <a:lstStyle>
            <a:lvl1pPr algn="l">
              <a:defRPr sz="1000">
                <a:solidFill>
                  <a:schemeClr val="tx1">
                    <a:tint val="75000"/>
                  </a:schemeClr>
                </a:solidFill>
                <a:latin typeface="+mn-lt"/>
              </a:defRPr>
            </a:lvl1pPr>
          </a:lstStyle>
          <a:p>
            <a:fld id="{F72471FF-2BB3-44D2-9F0A-F6A78AF46895}" type="datetime4">
              <a:rPr lang="en-US" smtClean="0"/>
              <a:pPr/>
              <a:t>October 18, 2022</a:t>
            </a:fld>
            <a:r>
              <a:rPr lang="en-US" dirty="0"/>
              <a:t>     |     </a:t>
            </a:r>
            <a:fld id="{7D215BB2-0567-4BC0-B7EC-0C9BABB57A43}" type="slidenum">
              <a:rPr lang="en-US" smtClean="0"/>
              <a:pPr/>
              <a:t>‹#›</a:t>
            </a:fld>
            <a:endParaRPr lang="en-US" dirty="0"/>
          </a:p>
        </p:txBody>
      </p:sp>
      <p:cxnSp>
        <p:nvCxnSpPr>
          <p:cNvPr id="10" name="Straight Connector 9"/>
          <p:cNvCxnSpPr/>
          <p:nvPr userDrawn="1"/>
        </p:nvCxnSpPr>
        <p:spPr>
          <a:xfrm>
            <a:off x="836141" y="6176963"/>
            <a:ext cx="10517659" cy="0"/>
          </a:xfrm>
          <a:prstGeom prst="line">
            <a:avLst/>
          </a:prstGeom>
          <a:ln w="22225">
            <a:solidFill>
              <a:schemeClr val="accent3"/>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43368" y="6249061"/>
            <a:ext cx="2110432" cy="281680"/>
          </a:xfrm>
          <a:prstGeom prst="rect">
            <a:avLst/>
          </a:prstGeom>
        </p:spPr>
      </p:pic>
      <p:sp>
        <p:nvSpPr>
          <p:cNvPr id="4" name="Rectangle 3"/>
          <p:cNvSpPr/>
          <p:nvPr userDrawn="1"/>
        </p:nvSpPr>
        <p:spPr>
          <a:xfrm>
            <a:off x="0" y="1690688"/>
            <a:ext cx="12192000" cy="13493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57248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1"/>
          <p:cNvSpPr/>
          <p:nvPr userDrawn="1"/>
        </p:nvSpPr>
        <p:spPr>
          <a:xfrm>
            <a:off x="0" y="0"/>
            <a:ext cx="44507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3"/>
          <p:cNvSpPr>
            <a:spLocks noGrp="1"/>
          </p:cNvSpPr>
          <p:nvPr>
            <p:ph type="dt" sz="half" idx="10"/>
          </p:nvPr>
        </p:nvSpPr>
        <p:spPr>
          <a:xfrm>
            <a:off x="838200" y="6516130"/>
            <a:ext cx="2743200" cy="205345"/>
          </a:xfrm>
          <a:prstGeom prst="rect">
            <a:avLst/>
          </a:prstGeom>
        </p:spPr>
        <p:txBody>
          <a:bodyPr vert="horz" lIns="91440" tIns="45720" rIns="91440" bIns="45720" rtlCol="0" anchor="ctr"/>
          <a:lstStyle>
            <a:lvl1pPr algn="l">
              <a:defRPr sz="1000">
                <a:solidFill>
                  <a:schemeClr val="bg1"/>
                </a:solidFill>
                <a:latin typeface="+mn-lt"/>
              </a:defRPr>
            </a:lvl1pPr>
          </a:lstStyle>
          <a:p>
            <a:fld id="{F72471FF-2BB3-44D2-9F0A-F6A78AF46895}" type="datetime4">
              <a:rPr lang="en-US" smtClean="0"/>
              <a:pPr/>
              <a:t>October 18, 2022</a:t>
            </a:fld>
            <a:r>
              <a:rPr lang="en-US" dirty="0"/>
              <a:t>     |     </a:t>
            </a:r>
            <a:fld id="{7D215BB2-0567-4BC0-B7EC-0C9BABB57A43}"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43368" y="6249061"/>
            <a:ext cx="2110432" cy="281680"/>
          </a:xfrm>
          <a:prstGeom prst="rect">
            <a:avLst/>
          </a:prstGeom>
        </p:spPr>
      </p:pic>
      <p:sp>
        <p:nvSpPr>
          <p:cNvPr id="4" name="Content Placeholder 3"/>
          <p:cNvSpPr>
            <a:spLocks noGrp="1"/>
          </p:cNvSpPr>
          <p:nvPr>
            <p:ph sz="quarter" idx="11" hasCustomPrompt="1"/>
          </p:nvPr>
        </p:nvSpPr>
        <p:spPr>
          <a:xfrm>
            <a:off x="522288" y="2435290"/>
            <a:ext cx="3387725" cy="3601973"/>
          </a:xfrm>
        </p:spPr>
        <p:txBody>
          <a:bodyPr>
            <a:normAutofit/>
          </a:bodyPr>
          <a:lstStyle>
            <a:lvl1pPr marL="0" indent="0">
              <a:buNone/>
              <a:defRPr sz="1800" baseline="0">
                <a:latin typeface="Segoe UI Emoji" panose="020B0502040204020203" pitchFamily="34" charset="0"/>
                <a:ea typeface="Segoe UI Emoji" panose="020B0502040204020203" pitchFamily="34" charset="0"/>
              </a:defRPr>
            </a:lvl1pPr>
          </a:lstStyle>
          <a:p>
            <a:pPr lvl="0"/>
            <a:r>
              <a:rPr lang="en-US" dirty="0"/>
              <a:t>Click to add text</a:t>
            </a:r>
          </a:p>
        </p:txBody>
      </p:sp>
      <p:sp>
        <p:nvSpPr>
          <p:cNvPr id="11" name="Text Placeholder 10"/>
          <p:cNvSpPr>
            <a:spLocks noGrp="1"/>
          </p:cNvSpPr>
          <p:nvPr>
            <p:ph type="body" sz="quarter" idx="12" hasCustomPrompt="1"/>
          </p:nvPr>
        </p:nvSpPr>
        <p:spPr>
          <a:xfrm>
            <a:off x="522288" y="681038"/>
            <a:ext cx="3387725" cy="1501775"/>
          </a:xfrm>
        </p:spPr>
        <p:txBody>
          <a:bodyPr anchor="b"/>
          <a:lstStyle>
            <a:lvl1pPr marL="0" indent="0" algn="l">
              <a:buNone/>
              <a:defRPr>
                <a:solidFill>
                  <a:schemeClr val="bg1"/>
                </a:solidFill>
              </a:defRPr>
            </a:lvl1pPr>
          </a:lstStyle>
          <a:p>
            <a:pPr lvl="0"/>
            <a:r>
              <a:rPr lang="en-US" dirty="0"/>
              <a:t>Click to add title</a:t>
            </a:r>
          </a:p>
        </p:txBody>
      </p:sp>
      <p:sp>
        <p:nvSpPr>
          <p:cNvPr id="13" name="Content Placeholder 12"/>
          <p:cNvSpPr>
            <a:spLocks noGrp="1"/>
          </p:cNvSpPr>
          <p:nvPr>
            <p:ph sz="quarter" idx="13" hasCustomPrompt="1"/>
          </p:nvPr>
        </p:nvSpPr>
        <p:spPr>
          <a:xfrm>
            <a:off x="4972990" y="1054359"/>
            <a:ext cx="6689725" cy="4749282"/>
          </a:xfrm>
        </p:spPr>
        <p:txBody>
          <a:bodyPr/>
          <a:lstStyle>
            <a:lvl1pPr marL="0" indent="0">
              <a:buNone/>
              <a:defRPr baseline="0"/>
            </a:lvl1pPr>
          </a:lstStyle>
          <a:p>
            <a:pPr lvl="0"/>
            <a:r>
              <a:rPr lang="en-US" dirty="0"/>
              <a:t>Click to add text</a:t>
            </a:r>
          </a:p>
        </p:txBody>
      </p:sp>
    </p:spTree>
    <p:extLst>
      <p:ext uri="{BB962C8B-B14F-4D97-AF65-F5344CB8AC3E}">
        <p14:creationId xmlns:p14="http://schemas.microsoft.com/office/powerpoint/2010/main" val="3248942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81590653"/>
      </p:ext>
    </p:extLst>
  </p:cSld>
  <p:clrMap bg1="lt1" tx1="dk1" bg2="lt2" tx2="dk2" accent1="accent1" accent2="accent2" accent3="accent3" accent4="accent4" accent5="accent5" accent6="accent6" hlink="hlink" folHlink="folHlink"/>
  <p:sldLayoutIdLst>
    <p:sldLayoutId id="2147483673" r:id="rId1"/>
    <p:sldLayoutId id="2147483684" r:id="rId2"/>
    <p:sldLayoutId id="2147483685" r:id="rId3"/>
    <p:sldLayoutId id="2147483700" r:id="rId4"/>
    <p:sldLayoutId id="2147483674" r:id="rId5"/>
    <p:sldLayoutId id="2147483688" r:id="rId6"/>
    <p:sldLayoutId id="2147483695" r:id="rId7"/>
    <p:sldLayoutId id="2147483696" r:id="rId8"/>
    <p:sldLayoutId id="2147483679" r:id="rId9"/>
    <p:sldLayoutId id="2147483693" r:id="rId10"/>
    <p:sldLayoutId id="2147483691" r:id="rId11"/>
    <p:sldLayoutId id="2147483692" r:id="rId12"/>
    <p:sldLayoutId id="2147483690" r:id="rId13"/>
    <p:sldLayoutId id="2147483697" r:id="rId14"/>
    <p:sldLayoutId id="2147483699" r:id="rId15"/>
    <p:sldLayoutId id="2147483698" r:id="rId16"/>
    <p:sldLayoutId id="2147483694" r:id="rId17"/>
    <p:sldLayoutId id="2147483689" r:id="rId18"/>
  </p:sldLayoutIdLst>
  <p:txStyles>
    <p:titleStyle>
      <a:lvl1pPr algn="l" defTabSz="914400" rtl="0" eaLnBrk="1" latinLnBrk="0" hangingPunct="1">
        <a:lnSpc>
          <a:spcPct val="90000"/>
        </a:lnSpc>
        <a:spcBef>
          <a:spcPct val="0"/>
        </a:spcBef>
        <a:buNone/>
        <a:defRPr sz="4400" kern="1200">
          <a:solidFill>
            <a:schemeClr val="tx1"/>
          </a:solidFill>
          <a:latin typeface="Segoe UI Semibold" panose="020B0702040204020203" pitchFamily="34" charset="0"/>
          <a:ea typeface="Ebrima" panose="02000000000000000000" pitchFamily="2" charset="0"/>
          <a:cs typeface="Segoe UI Semibold" panose="020B0702040204020203"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Segoe UI Emoji" panose="020B0502040204020203" pitchFamily="34" charset="0"/>
          <a:ea typeface="Segoe UI Emoji" panose="020B0502040204020203" pitchFamily="34"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Segoe UI Light" panose="020B0502040204020203" pitchFamily="34" charset="0"/>
          <a:ea typeface="+mn-ea"/>
          <a:cs typeface="Segoe UI Light"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Segoe UI Light" panose="020B0502040204020203" pitchFamily="34" charset="0"/>
          <a:ea typeface="+mn-ea"/>
          <a:cs typeface="Segoe UI Light"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Light" panose="020B0502040204020203" pitchFamily="34" charset="0"/>
          <a:ea typeface="+mn-ea"/>
          <a:cs typeface="Segoe UI Light"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Light" panose="020B0502040204020203" pitchFamily="34" charset="0"/>
          <a:ea typeface="+mn-ea"/>
          <a:cs typeface="Segoe UI Light"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image" Target="../media/image4.jpg"/></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nh-familyportal.cambiumast.com/"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 Id="rId5" Type="http://schemas.openxmlformats.org/officeDocument/2006/relationships/image" Target="../media/image4.jpg"/><Relationship Id="rId4" Type="http://schemas.openxmlformats.org/officeDocument/2006/relationships/hyperlink" Target="https://nh.portal.cambiumast.com/resources#text=family%20portal"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4.xml"/><Relationship Id="rId4" Type="http://schemas.openxmlformats.org/officeDocument/2006/relationships/image" Target="../media/image4.jpg"/></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kristen.s.crawford@doe.nh.gov"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mailto:nhhelpdesk@cambiumassessment.com" TargetMode="External"/><Relationship Id="rId5" Type="http://schemas.openxmlformats.org/officeDocument/2006/relationships/image" Target="../media/image4.jpg"/><Relationship Id="rId4" Type="http://schemas.openxmlformats.org/officeDocument/2006/relationships/hyperlink" Target="mailto:Michelle.E.Gauthier@doe.nh.gov"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gencourt.state.nh.us/rsa/html/xv/193-c/193-c-mrg.htm" TargetMode="External"/><Relationship Id="rId7"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www.education.nh.gov/sites/g/files/ehbemt326/files/inline-documents/sonh/nhdoe-assessment-manual-final.pdf" TargetMode="External"/><Relationship Id="rId5" Type="http://schemas.openxmlformats.org/officeDocument/2006/relationships/hyperlink" Target="https://www.education.nh.gov/who-we-are/division-of-learner-support/bureau-of-instructional-support/office-of-assessment/dynamic-learning-maps" TargetMode="External"/><Relationship Id="rId4" Type="http://schemas.openxmlformats.org/officeDocument/2006/relationships/hyperlink" Target="http://www.gencourt.state.nh.us/rsa/html/XV/194-B/194-B-mrg.htm"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hyperlink" Target="https://nh.portal.airast.org/"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4.jp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4.jp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47897" y="1409974"/>
            <a:ext cx="12096206" cy="4067718"/>
          </a:xfrm>
        </p:spPr>
        <p:txBody>
          <a:bodyPr>
            <a:normAutofit fontScale="90000"/>
          </a:bodyPr>
          <a:lstStyle/>
          <a:p>
            <a:pPr defTabSz="698500">
              <a:lnSpc>
                <a:spcPct val="100000"/>
              </a:lnSpc>
              <a:spcBef>
                <a:spcPts val="600"/>
              </a:spcBef>
              <a:spcAft>
                <a:spcPts val="600"/>
              </a:spcAft>
            </a:pPr>
            <a:br>
              <a:rPr lang="en-US" sz="6000" b="1" dirty="0">
                <a:latin typeface="Trebuchet MS"/>
                <a:cs typeface="Trebuchet MS"/>
              </a:rPr>
            </a:br>
            <a:br>
              <a:rPr lang="en-US" sz="6000" b="1" dirty="0">
                <a:latin typeface="Trebuchet MS"/>
                <a:cs typeface="Trebuchet MS"/>
              </a:rPr>
            </a:br>
            <a:br>
              <a:rPr lang="en-US" sz="6000" b="1" dirty="0">
                <a:latin typeface="Trebuchet MS"/>
                <a:cs typeface="Trebuchet MS"/>
              </a:rPr>
            </a:br>
            <a:br>
              <a:rPr lang="en-US" sz="6000" b="1" dirty="0">
                <a:latin typeface="Trebuchet MS"/>
                <a:cs typeface="Trebuchet MS"/>
              </a:rPr>
            </a:br>
            <a:br>
              <a:rPr lang="en-US" sz="6000" b="1" dirty="0">
                <a:latin typeface="Trebuchet MS"/>
                <a:cs typeface="Trebuchet MS"/>
              </a:rPr>
            </a:br>
            <a:br>
              <a:rPr lang="en-US" sz="6000" b="1" dirty="0">
                <a:latin typeface="Trebuchet MS"/>
                <a:cs typeface="Trebuchet MS"/>
              </a:rPr>
            </a:br>
            <a:r>
              <a:rPr lang="en-US" sz="4900" b="1" dirty="0">
                <a:latin typeface="Trebuchet MS"/>
                <a:cs typeface="Trebuchet MS"/>
              </a:rPr>
              <a:t>New</a:t>
            </a:r>
            <a:r>
              <a:rPr lang="en-US" sz="4900" b="1" spc="-25" dirty="0">
                <a:latin typeface="Trebuchet MS"/>
                <a:cs typeface="Trebuchet MS"/>
              </a:rPr>
              <a:t> </a:t>
            </a:r>
            <a:r>
              <a:rPr lang="en-US" sz="4900" b="1" spc="-10" dirty="0">
                <a:latin typeface="Trebuchet MS"/>
                <a:cs typeface="Trebuchet MS"/>
              </a:rPr>
              <a:t>Hampshire </a:t>
            </a:r>
            <a:r>
              <a:rPr lang="en-US" sz="4900" b="1" dirty="0">
                <a:latin typeface="Trebuchet MS"/>
                <a:cs typeface="Trebuchet MS"/>
              </a:rPr>
              <a:t>Statewide</a:t>
            </a:r>
            <a:r>
              <a:rPr lang="en-US" sz="4900" b="1" spc="-295" dirty="0"/>
              <a:t> </a:t>
            </a:r>
            <a:r>
              <a:rPr lang="en-US" sz="4900" b="1" spc="-10" dirty="0">
                <a:latin typeface="Trebuchet MS"/>
                <a:cs typeface="Trebuchet MS"/>
              </a:rPr>
              <a:t>Assessments</a:t>
            </a:r>
            <a:br>
              <a:rPr lang="en-US" sz="4900" b="1" spc="-10">
                <a:latin typeface="Trebuchet MS"/>
                <a:cs typeface="Trebuchet MS"/>
              </a:rPr>
            </a:br>
            <a:r>
              <a:rPr lang="en-US" sz="4900" b="1" spc="-10">
                <a:latin typeface="Trebuchet MS"/>
                <a:cs typeface="Trebuchet MS"/>
              </a:rPr>
              <a:t>After </a:t>
            </a:r>
            <a:r>
              <a:rPr lang="en-US" sz="4900" b="1" spc="-10" dirty="0">
                <a:latin typeface="Trebuchet MS"/>
                <a:cs typeface="Trebuchet MS"/>
              </a:rPr>
              <a:t>Testing</a:t>
            </a:r>
            <a:br>
              <a:rPr lang="en-US" sz="6000" b="1" spc="-10" dirty="0">
                <a:latin typeface="Trebuchet MS"/>
                <a:cs typeface="Trebuchet MS"/>
              </a:rPr>
            </a:br>
            <a:br>
              <a:rPr lang="en-US" sz="6000" b="1" spc="-10" dirty="0">
                <a:latin typeface="Trebuchet MS"/>
                <a:cs typeface="Trebuchet MS"/>
              </a:rPr>
            </a:br>
            <a:r>
              <a:rPr lang="en-US" sz="4000" b="1" spc="-10" dirty="0">
                <a:latin typeface="Trebuchet MS"/>
                <a:cs typeface="Trebuchet MS"/>
              </a:rPr>
              <a:t>School Year 2022-</a:t>
            </a:r>
            <a:r>
              <a:rPr lang="en-US" sz="4000" b="1" spc="-20" dirty="0">
                <a:latin typeface="Trebuchet MS"/>
                <a:cs typeface="Trebuchet MS"/>
              </a:rPr>
              <a:t>2023</a:t>
            </a:r>
            <a:br>
              <a:rPr lang="en-US" sz="4000" b="1" spc="-20" dirty="0">
                <a:latin typeface="Trebuchet MS"/>
                <a:cs typeface="Trebuchet MS"/>
              </a:rPr>
            </a:br>
            <a:r>
              <a:rPr lang="en-US" sz="4000" b="1" dirty="0">
                <a:latin typeface="Trebuchet MS" panose="020B0603020202020204" pitchFamily="34" charset="0"/>
              </a:rPr>
              <a:t>October 18, 2022</a:t>
            </a:r>
            <a:br>
              <a:rPr lang="en-US" sz="3600" b="1" spc="-20" dirty="0">
                <a:latin typeface="Trebuchet MS"/>
                <a:cs typeface="Trebuchet MS"/>
              </a:rPr>
            </a:br>
            <a:br>
              <a:rPr lang="en-US" sz="3600" b="1" spc="-20" dirty="0">
                <a:latin typeface="Trebuchet MS"/>
                <a:cs typeface="Trebuchet MS"/>
              </a:rPr>
            </a:br>
            <a:br>
              <a:rPr lang="en-US" sz="3600" dirty="0"/>
            </a:br>
            <a:br>
              <a:rPr lang="en-US" sz="3600" dirty="0">
                <a:latin typeface="Trebuchet MS"/>
                <a:cs typeface="Trebuchet MS"/>
              </a:rPr>
            </a:br>
            <a:endParaRPr lang="en-US" sz="3600" dirty="0"/>
          </a:p>
        </p:txBody>
      </p:sp>
      <p:pic>
        <p:nvPicPr>
          <p:cNvPr id="4" name="Picture 3" descr="A picture containing text, clipart&#10;&#10;Description automatically generated">
            <a:extLst>
              <a:ext uri="{FF2B5EF4-FFF2-40B4-BE49-F238E27FC236}">
                <a16:creationId xmlns:a16="http://schemas.microsoft.com/office/drawing/2014/main" id="{A7DA8AF8-47AA-4145-B708-C26F9C36F77C}"/>
              </a:ext>
            </a:extLst>
          </p:cNvPr>
          <p:cNvPicPr>
            <a:picLocks noChangeAspect="1"/>
          </p:cNvPicPr>
          <p:nvPr/>
        </p:nvPicPr>
        <p:blipFill>
          <a:blip r:embed="rId3"/>
          <a:stretch>
            <a:fillRect/>
          </a:stretch>
        </p:blipFill>
        <p:spPr>
          <a:xfrm>
            <a:off x="7549709" y="4433800"/>
            <a:ext cx="4110723" cy="1211843"/>
          </a:xfrm>
          <a:prstGeom prst="rect">
            <a:avLst/>
          </a:prstGeom>
        </p:spPr>
      </p:pic>
    </p:spTree>
    <p:extLst>
      <p:ext uri="{BB962C8B-B14F-4D97-AF65-F5344CB8AC3E}">
        <p14:creationId xmlns:p14="http://schemas.microsoft.com/office/powerpoint/2010/main" val="469364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00227-9D66-4C2B-9EA7-82A730AE599F}"/>
              </a:ext>
            </a:extLst>
          </p:cNvPr>
          <p:cNvSpPr>
            <a:spLocks noGrp="1"/>
          </p:cNvSpPr>
          <p:nvPr>
            <p:ph type="title"/>
          </p:nvPr>
        </p:nvSpPr>
        <p:spPr/>
        <p:txBody>
          <a:bodyPr/>
          <a:lstStyle/>
          <a:p>
            <a:endParaRPr lang="en-US"/>
          </a:p>
        </p:txBody>
      </p:sp>
      <p:pic>
        <p:nvPicPr>
          <p:cNvPr id="5" name="Picture 4">
            <a:extLst>
              <a:ext uri="{FF2B5EF4-FFF2-40B4-BE49-F238E27FC236}">
                <a16:creationId xmlns:a16="http://schemas.microsoft.com/office/drawing/2014/main" id="{6312879C-453A-476E-AB69-D48358D1AAF1}"/>
              </a:ext>
            </a:extLst>
          </p:cNvPr>
          <p:cNvPicPr>
            <a:picLocks noChangeAspect="1"/>
          </p:cNvPicPr>
          <p:nvPr/>
        </p:nvPicPr>
        <p:blipFill>
          <a:blip r:embed="rId3"/>
          <a:stretch>
            <a:fillRect/>
          </a:stretch>
        </p:blipFill>
        <p:spPr>
          <a:xfrm>
            <a:off x="0" y="450975"/>
            <a:ext cx="12192000" cy="5715417"/>
          </a:xfrm>
          <a:prstGeom prst="rect">
            <a:avLst/>
          </a:prstGeom>
        </p:spPr>
      </p:pic>
      <p:pic>
        <p:nvPicPr>
          <p:cNvPr id="4" name="Picture 3" descr="A picture containing text, clipart&#10;&#10;Description automatically generated">
            <a:extLst>
              <a:ext uri="{FF2B5EF4-FFF2-40B4-BE49-F238E27FC236}">
                <a16:creationId xmlns:a16="http://schemas.microsoft.com/office/drawing/2014/main" id="{1B1DE23E-A0E5-D423-1EF6-897FFEB900C9}"/>
              </a:ext>
            </a:extLst>
          </p:cNvPr>
          <p:cNvPicPr>
            <a:picLocks noChangeAspect="1"/>
          </p:cNvPicPr>
          <p:nvPr/>
        </p:nvPicPr>
        <p:blipFill>
          <a:blip r:embed="rId4"/>
          <a:stretch>
            <a:fillRect/>
          </a:stretch>
        </p:blipFill>
        <p:spPr>
          <a:xfrm>
            <a:off x="838200" y="6212072"/>
            <a:ext cx="1243043" cy="389906"/>
          </a:xfrm>
          <a:prstGeom prst="rect">
            <a:avLst/>
          </a:prstGeom>
        </p:spPr>
      </p:pic>
    </p:spTree>
    <p:extLst>
      <p:ext uri="{BB962C8B-B14F-4D97-AF65-F5344CB8AC3E}">
        <p14:creationId xmlns:p14="http://schemas.microsoft.com/office/powerpoint/2010/main" val="26975030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0DD00-7596-DEBE-AE8E-51BE50354B04}"/>
              </a:ext>
            </a:extLst>
          </p:cNvPr>
          <p:cNvSpPr>
            <a:spLocks noGrp="1"/>
          </p:cNvSpPr>
          <p:nvPr>
            <p:ph type="ctrTitle"/>
          </p:nvPr>
        </p:nvSpPr>
        <p:spPr>
          <a:xfrm>
            <a:off x="4123719" y="1291049"/>
            <a:ext cx="6924973" cy="2387600"/>
          </a:xfrm>
        </p:spPr>
        <p:txBody>
          <a:bodyPr>
            <a:normAutofit/>
          </a:bodyPr>
          <a:lstStyle/>
          <a:p>
            <a:br>
              <a:rPr lang="en-US" b="1" dirty="0"/>
            </a:br>
            <a:r>
              <a:rPr lang="en-US" sz="7200" b="1" dirty="0"/>
              <a:t>Family Portal</a:t>
            </a:r>
          </a:p>
        </p:txBody>
      </p:sp>
      <p:pic>
        <p:nvPicPr>
          <p:cNvPr id="6" name="Picture 5" descr="A picture containing text, clipart&#10;&#10;Description automatically generated">
            <a:extLst>
              <a:ext uri="{FF2B5EF4-FFF2-40B4-BE49-F238E27FC236}">
                <a16:creationId xmlns:a16="http://schemas.microsoft.com/office/drawing/2014/main" id="{3E2D039A-D991-64F1-E7B8-17DAF8796B23}"/>
              </a:ext>
            </a:extLst>
          </p:cNvPr>
          <p:cNvPicPr>
            <a:picLocks noChangeAspect="1"/>
          </p:cNvPicPr>
          <p:nvPr/>
        </p:nvPicPr>
        <p:blipFill>
          <a:blip r:embed="rId3"/>
          <a:stretch>
            <a:fillRect/>
          </a:stretch>
        </p:blipFill>
        <p:spPr>
          <a:xfrm>
            <a:off x="3970507" y="6195656"/>
            <a:ext cx="1243043" cy="366450"/>
          </a:xfrm>
          <a:prstGeom prst="rect">
            <a:avLst/>
          </a:prstGeom>
        </p:spPr>
      </p:pic>
    </p:spTree>
    <p:extLst>
      <p:ext uri="{BB962C8B-B14F-4D97-AF65-F5344CB8AC3E}">
        <p14:creationId xmlns:p14="http://schemas.microsoft.com/office/powerpoint/2010/main" val="40824531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1EEDB-C2D3-4F28-B58D-076D61EE9465}"/>
              </a:ext>
            </a:extLst>
          </p:cNvPr>
          <p:cNvSpPr>
            <a:spLocks noGrp="1"/>
          </p:cNvSpPr>
          <p:nvPr>
            <p:ph type="title"/>
          </p:nvPr>
        </p:nvSpPr>
        <p:spPr/>
        <p:txBody>
          <a:bodyPr/>
          <a:lstStyle/>
          <a:p>
            <a:r>
              <a:rPr lang="en-US" dirty="0"/>
              <a:t>Family Portal</a:t>
            </a:r>
          </a:p>
        </p:txBody>
      </p:sp>
      <p:sp>
        <p:nvSpPr>
          <p:cNvPr id="3" name="Content Placeholder 2">
            <a:extLst>
              <a:ext uri="{FF2B5EF4-FFF2-40B4-BE49-F238E27FC236}">
                <a16:creationId xmlns:a16="http://schemas.microsoft.com/office/drawing/2014/main" id="{56206E0D-2976-48AA-9AF4-CCD08085E6B4}"/>
              </a:ext>
            </a:extLst>
          </p:cNvPr>
          <p:cNvSpPr>
            <a:spLocks noGrp="1"/>
          </p:cNvSpPr>
          <p:nvPr>
            <p:ph idx="1"/>
          </p:nvPr>
        </p:nvSpPr>
        <p:spPr>
          <a:xfrm>
            <a:off x="838199" y="1825625"/>
            <a:ext cx="10663989" cy="4351338"/>
          </a:xfrm>
        </p:spPr>
        <p:txBody>
          <a:bodyPr>
            <a:normAutofit/>
          </a:bodyPr>
          <a:lstStyle/>
          <a:p>
            <a:r>
              <a:rPr lang="en-US" b="1" dirty="0">
                <a:hlinkClick r:id="rId3"/>
              </a:rPr>
              <a:t>https://nh-familyportal.cambiumast.com/</a:t>
            </a:r>
            <a:endParaRPr lang="en-US" b="1" dirty="0"/>
          </a:p>
          <a:p>
            <a:r>
              <a:rPr lang="en-US" dirty="0"/>
              <a:t>Provides Summative Assessment results to families</a:t>
            </a:r>
          </a:p>
          <a:p>
            <a:r>
              <a:rPr lang="en-US" dirty="0"/>
              <a:t>Spring 2022 summative assessment results are currently available on the Family Portal</a:t>
            </a:r>
          </a:p>
          <a:p>
            <a:r>
              <a:rPr lang="en-US" dirty="0"/>
              <a:t>Requires a unique access code</a:t>
            </a:r>
          </a:p>
          <a:p>
            <a:r>
              <a:rPr lang="en-US" dirty="0"/>
              <a:t>Resources available on the </a:t>
            </a:r>
            <a:r>
              <a:rPr lang="en-US" dirty="0">
                <a:hlinkClick r:id="rId4"/>
              </a:rPr>
              <a:t>NH SAS portal</a:t>
            </a:r>
            <a:endParaRPr lang="en-US" dirty="0"/>
          </a:p>
        </p:txBody>
      </p:sp>
      <p:pic>
        <p:nvPicPr>
          <p:cNvPr id="4" name="Picture 3" descr="A picture containing text, clipart&#10;&#10;Description automatically generated">
            <a:extLst>
              <a:ext uri="{FF2B5EF4-FFF2-40B4-BE49-F238E27FC236}">
                <a16:creationId xmlns:a16="http://schemas.microsoft.com/office/drawing/2014/main" id="{0476262E-88FE-5B56-81DF-6CE14A0D4A45}"/>
              </a:ext>
            </a:extLst>
          </p:cNvPr>
          <p:cNvPicPr>
            <a:picLocks noChangeAspect="1"/>
          </p:cNvPicPr>
          <p:nvPr/>
        </p:nvPicPr>
        <p:blipFill>
          <a:blip r:embed="rId5"/>
          <a:stretch>
            <a:fillRect/>
          </a:stretch>
        </p:blipFill>
        <p:spPr>
          <a:xfrm>
            <a:off x="838200" y="6268537"/>
            <a:ext cx="1243043" cy="366450"/>
          </a:xfrm>
          <a:prstGeom prst="rect">
            <a:avLst/>
          </a:prstGeom>
        </p:spPr>
      </p:pic>
    </p:spTree>
    <p:extLst>
      <p:ext uri="{BB962C8B-B14F-4D97-AF65-F5344CB8AC3E}">
        <p14:creationId xmlns:p14="http://schemas.microsoft.com/office/powerpoint/2010/main" val="19627799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 name="Picture 4">
            <a:extLst>
              <a:ext uri="{FF2B5EF4-FFF2-40B4-BE49-F238E27FC236}">
                <a16:creationId xmlns:a16="http://schemas.microsoft.com/office/drawing/2014/main" id="{B6A990DA-5BEE-4A2B-806E-7BB792B2D5A7}"/>
              </a:ext>
            </a:extLst>
          </p:cNvPr>
          <p:cNvPicPr>
            <a:picLocks noChangeAspect="1"/>
          </p:cNvPicPr>
          <p:nvPr/>
        </p:nvPicPr>
        <p:blipFill rotWithShape="1">
          <a:blip r:embed="rId3"/>
          <a:srcRect b="25014"/>
          <a:stretch/>
        </p:blipFill>
        <p:spPr>
          <a:xfrm>
            <a:off x="20" y="1282"/>
            <a:ext cx="12191980" cy="6856718"/>
          </a:xfrm>
          <a:prstGeom prst="rect">
            <a:avLst/>
          </a:prstGeom>
        </p:spPr>
      </p:pic>
      <p:pic>
        <p:nvPicPr>
          <p:cNvPr id="2" name="Picture 1" descr="A picture containing text, clipart&#10;&#10;Description automatically generated">
            <a:extLst>
              <a:ext uri="{FF2B5EF4-FFF2-40B4-BE49-F238E27FC236}">
                <a16:creationId xmlns:a16="http://schemas.microsoft.com/office/drawing/2014/main" id="{DDFCE6EA-FD0F-EB85-E8CF-2C13299562D2}"/>
              </a:ext>
            </a:extLst>
          </p:cNvPr>
          <p:cNvPicPr>
            <a:picLocks noChangeAspect="1"/>
          </p:cNvPicPr>
          <p:nvPr/>
        </p:nvPicPr>
        <p:blipFill>
          <a:blip r:embed="rId4"/>
          <a:stretch>
            <a:fillRect/>
          </a:stretch>
        </p:blipFill>
        <p:spPr>
          <a:xfrm>
            <a:off x="228686" y="6147529"/>
            <a:ext cx="1243043" cy="366450"/>
          </a:xfrm>
          <a:prstGeom prst="rect">
            <a:avLst/>
          </a:prstGeom>
        </p:spPr>
      </p:pic>
    </p:spTree>
    <p:extLst>
      <p:ext uri="{BB962C8B-B14F-4D97-AF65-F5344CB8AC3E}">
        <p14:creationId xmlns:p14="http://schemas.microsoft.com/office/powerpoint/2010/main" val="40885607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017F96-F90C-4478-BF12-86E8D862F7A9}"/>
              </a:ext>
            </a:extLst>
          </p:cNvPr>
          <p:cNvSpPr>
            <a:spLocks noGrp="1"/>
          </p:cNvSpPr>
          <p:nvPr>
            <p:ph type="title"/>
          </p:nvPr>
        </p:nvSpPr>
        <p:spPr/>
        <p:txBody>
          <a:bodyPr/>
          <a:lstStyle/>
          <a:p>
            <a:r>
              <a:rPr lang="en-US" dirty="0"/>
              <a:t>Family Portal Access Codes</a:t>
            </a:r>
          </a:p>
        </p:txBody>
      </p:sp>
      <p:sp>
        <p:nvSpPr>
          <p:cNvPr id="3" name="Content Placeholder 2">
            <a:extLst>
              <a:ext uri="{FF2B5EF4-FFF2-40B4-BE49-F238E27FC236}">
                <a16:creationId xmlns:a16="http://schemas.microsoft.com/office/drawing/2014/main" id="{015A6041-0399-4F2D-AA7F-53128BFC2737}"/>
              </a:ext>
            </a:extLst>
          </p:cNvPr>
          <p:cNvSpPr>
            <a:spLocks noGrp="1"/>
          </p:cNvSpPr>
          <p:nvPr>
            <p:ph idx="1"/>
          </p:nvPr>
        </p:nvSpPr>
        <p:spPr>
          <a:xfrm>
            <a:off x="838199" y="1825625"/>
            <a:ext cx="10748211" cy="4351338"/>
          </a:xfrm>
        </p:spPr>
        <p:txBody>
          <a:bodyPr/>
          <a:lstStyle/>
          <a:p>
            <a:r>
              <a:rPr lang="en-US" dirty="0"/>
              <a:t>Schools are responsible for generating and distributing access codes to families</a:t>
            </a:r>
          </a:p>
          <a:p>
            <a:r>
              <a:rPr lang="en-US" dirty="0">
                <a:effectLst/>
                <a:latin typeface="Segoe UI Symbol" panose="020B0502040204020203" pitchFamily="34" charset="0"/>
                <a:ea typeface="Segoe UI Symbol" panose="020B0502040204020203" pitchFamily="34" charset="0"/>
              </a:rPr>
              <a:t>Students must be in TIDE in order to have a Family Portal Access Code.</a:t>
            </a:r>
            <a:endParaRPr lang="en-US" dirty="0">
              <a:latin typeface="Segoe UI Symbol" panose="020B0502040204020203" pitchFamily="34" charset="0"/>
              <a:ea typeface="Segoe UI Symbol" panose="020B0502040204020203" pitchFamily="34" charset="0"/>
            </a:endParaRPr>
          </a:p>
          <a:p>
            <a:r>
              <a:rPr lang="en-US" dirty="0"/>
              <a:t>Codes are generated in TIDE</a:t>
            </a:r>
          </a:p>
          <a:p>
            <a:r>
              <a:rPr lang="en-US" dirty="0"/>
              <a:t>Schools may print or distribute them via their school portals</a:t>
            </a:r>
          </a:p>
          <a:p>
            <a:r>
              <a:rPr lang="en-US" dirty="0"/>
              <a:t>TIDE users with the role of district coordinator, school coordinator and teacher can retrieve access codes</a:t>
            </a:r>
          </a:p>
          <a:p>
            <a:endParaRPr lang="en-US" dirty="0"/>
          </a:p>
        </p:txBody>
      </p:sp>
      <p:pic>
        <p:nvPicPr>
          <p:cNvPr id="4" name="Picture 3" descr="A picture containing text, clipart&#10;&#10;Description automatically generated">
            <a:extLst>
              <a:ext uri="{FF2B5EF4-FFF2-40B4-BE49-F238E27FC236}">
                <a16:creationId xmlns:a16="http://schemas.microsoft.com/office/drawing/2014/main" id="{F00F5DE4-39D4-BDA6-814A-C52D243D3E1C}"/>
              </a:ext>
            </a:extLst>
          </p:cNvPr>
          <p:cNvPicPr>
            <a:picLocks noChangeAspect="1"/>
          </p:cNvPicPr>
          <p:nvPr/>
        </p:nvPicPr>
        <p:blipFill>
          <a:blip r:embed="rId3"/>
          <a:stretch>
            <a:fillRect/>
          </a:stretch>
        </p:blipFill>
        <p:spPr>
          <a:xfrm>
            <a:off x="838200" y="6259502"/>
            <a:ext cx="1243043" cy="366450"/>
          </a:xfrm>
          <a:prstGeom prst="rect">
            <a:avLst/>
          </a:prstGeom>
        </p:spPr>
      </p:pic>
    </p:spTree>
    <p:extLst>
      <p:ext uri="{BB962C8B-B14F-4D97-AF65-F5344CB8AC3E}">
        <p14:creationId xmlns:p14="http://schemas.microsoft.com/office/powerpoint/2010/main" val="34864092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0DD00-7596-DEBE-AE8E-51BE50354B04}"/>
              </a:ext>
            </a:extLst>
          </p:cNvPr>
          <p:cNvSpPr>
            <a:spLocks noGrp="1"/>
          </p:cNvSpPr>
          <p:nvPr>
            <p:ph type="ctrTitle"/>
          </p:nvPr>
        </p:nvSpPr>
        <p:spPr>
          <a:xfrm>
            <a:off x="4256067" y="1423395"/>
            <a:ext cx="6924973" cy="2387600"/>
          </a:xfrm>
        </p:spPr>
        <p:txBody>
          <a:bodyPr>
            <a:normAutofit/>
          </a:bodyPr>
          <a:lstStyle/>
          <a:p>
            <a:br>
              <a:rPr lang="en-US" b="1" dirty="0"/>
            </a:br>
            <a:r>
              <a:rPr lang="en-US" sz="7200" b="1" dirty="0"/>
              <a:t>Questions?</a:t>
            </a:r>
          </a:p>
        </p:txBody>
      </p:sp>
      <p:pic>
        <p:nvPicPr>
          <p:cNvPr id="6" name="Picture 5" descr="A picture containing text, clipart&#10;&#10;Description automatically generated">
            <a:extLst>
              <a:ext uri="{FF2B5EF4-FFF2-40B4-BE49-F238E27FC236}">
                <a16:creationId xmlns:a16="http://schemas.microsoft.com/office/drawing/2014/main" id="{3E2D039A-D991-64F1-E7B8-17DAF8796B23}"/>
              </a:ext>
            </a:extLst>
          </p:cNvPr>
          <p:cNvPicPr>
            <a:picLocks noChangeAspect="1"/>
          </p:cNvPicPr>
          <p:nvPr/>
        </p:nvPicPr>
        <p:blipFill>
          <a:blip r:embed="rId3"/>
          <a:stretch>
            <a:fillRect/>
          </a:stretch>
        </p:blipFill>
        <p:spPr>
          <a:xfrm>
            <a:off x="3970507" y="6195656"/>
            <a:ext cx="1243043" cy="366450"/>
          </a:xfrm>
          <a:prstGeom prst="rect">
            <a:avLst/>
          </a:prstGeom>
        </p:spPr>
      </p:pic>
    </p:spTree>
    <p:extLst>
      <p:ext uri="{BB962C8B-B14F-4D97-AF65-F5344CB8AC3E}">
        <p14:creationId xmlns:p14="http://schemas.microsoft.com/office/powerpoint/2010/main" val="24440159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BDB90-3E1C-7663-C522-F3D34154E4B0}"/>
              </a:ext>
            </a:extLst>
          </p:cNvPr>
          <p:cNvSpPr>
            <a:spLocks noGrp="1"/>
          </p:cNvSpPr>
          <p:nvPr>
            <p:ph type="ctrTitle"/>
          </p:nvPr>
        </p:nvSpPr>
        <p:spPr>
          <a:xfrm>
            <a:off x="3673114" y="170543"/>
            <a:ext cx="8395062" cy="996951"/>
          </a:xfrm>
        </p:spPr>
        <p:txBody>
          <a:bodyPr>
            <a:normAutofit fontScale="90000"/>
          </a:bodyPr>
          <a:lstStyle/>
          <a:p>
            <a:br>
              <a:rPr lang="en-US" sz="4900" b="1" dirty="0">
                <a:latin typeface="Trebuchet MS" panose="020B0603020202020204" pitchFamily="34" charset="0"/>
              </a:rPr>
            </a:br>
            <a:r>
              <a:rPr lang="en-US" sz="4900" b="1" dirty="0">
                <a:ea typeface="Segoe UI Historic" panose="020B0502040204020203" pitchFamily="34" charset="0"/>
              </a:rPr>
              <a:t>Contact Information</a:t>
            </a:r>
          </a:p>
        </p:txBody>
      </p:sp>
      <p:sp>
        <p:nvSpPr>
          <p:cNvPr id="3" name="Subtitle 2">
            <a:extLst>
              <a:ext uri="{FF2B5EF4-FFF2-40B4-BE49-F238E27FC236}">
                <a16:creationId xmlns:a16="http://schemas.microsoft.com/office/drawing/2014/main" id="{89F4CC04-F57D-FE2F-6C79-49F25E19311F}"/>
              </a:ext>
            </a:extLst>
          </p:cNvPr>
          <p:cNvSpPr>
            <a:spLocks noGrp="1"/>
          </p:cNvSpPr>
          <p:nvPr>
            <p:ph type="subTitle" idx="1"/>
          </p:nvPr>
        </p:nvSpPr>
        <p:spPr>
          <a:xfrm>
            <a:off x="4048082" y="1630552"/>
            <a:ext cx="7570433" cy="2846294"/>
          </a:xfrm>
        </p:spPr>
        <p:txBody>
          <a:bodyPr>
            <a:normAutofit/>
          </a:bodyPr>
          <a:lstStyle/>
          <a:p>
            <a:pPr algn="l"/>
            <a:endParaRPr lang="en-US" dirty="0"/>
          </a:p>
          <a:p>
            <a:pPr algn="l"/>
            <a:endParaRPr lang="en-US" dirty="0"/>
          </a:p>
          <a:p>
            <a:pPr algn="l"/>
            <a:endParaRPr lang="en-US" dirty="0"/>
          </a:p>
        </p:txBody>
      </p:sp>
      <p:graphicFrame>
        <p:nvGraphicFramePr>
          <p:cNvPr id="5" name="Table 4">
            <a:extLst>
              <a:ext uri="{FF2B5EF4-FFF2-40B4-BE49-F238E27FC236}">
                <a16:creationId xmlns:a16="http://schemas.microsoft.com/office/drawing/2014/main" id="{392A37E8-F09A-5754-53AC-DD424933BB1E}"/>
              </a:ext>
            </a:extLst>
          </p:cNvPr>
          <p:cNvGraphicFramePr>
            <a:graphicFrameLocks noGrp="1"/>
          </p:cNvGraphicFramePr>
          <p:nvPr>
            <p:extLst>
              <p:ext uri="{D42A27DB-BD31-4B8C-83A1-F6EECF244321}">
                <p14:modId xmlns:p14="http://schemas.microsoft.com/office/powerpoint/2010/main" val="2960002034"/>
              </p:ext>
            </p:extLst>
          </p:nvPr>
        </p:nvGraphicFramePr>
        <p:xfrm>
          <a:off x="3673113" y="1209298"/>
          <a:ext cx="8320367" cy="1794279"/>
        </p:xfrm>
        <a:graphic>
          <a:graphicData uri="http://schemas.openxmlformats.org/drawingml/2006/table">
            <a:tbl>
              <a:tblPr firstRow="1" firstCol="1" bandRow="1">
                <a:tableStyleId>{D7AC3CCA-C797-4891-BE02-D94E43425B78}</a:tableStyleId>
              </a:tblPr>
              <a:tblGrid>
                <a:gridCol w="4166851">
                  <a:extLst>
                    <a:ext uri="{9D8B030D-6E8A-4147-A177-3AD203B41FA5}">
                      <a16:colId xmlns:a16="http://schemas.microsoft.com/office/drawing/2014/main" val="2433629395"/>
                    </a:ext>
                  </a:extLst>
                </a:gridCol>
                <a:gridCol w="4153516">
                  <a:extLst>
                    <a:ext uri="{9D8B030D-6E8A-4147-A177-3AD203B41FA5}">
                      <a16:colId xmlns:a16="http://schemas.microsoft.com/office/drawing/2014/main" val="1828160366"/>
                    </a:ext>
                  </a:extLst>
                </a:gridCol>
              </a:tblGrid>
              <a:tr h="1794279">
                <a:tc>
                  <a:txBody>
                    <a:bodyPr/>
                    <a:lstStyle/>
                    <a:p>
                      <a:pPr marL="91440" marR="0">
                        <a:lnSpc>
                          <a:spcPct val="100000"/>
                        </a:lnSpc>
                        <a:spcBef>
                          <a:spcPts val="0"/>
                        </a:spcBef>
                        <a:spcAft>
                          <a:spcPts val="0"/>
                        </a:spcAft>
                      </a:pPr>
                      <a:endParaRPr lang="en-US" sz="1000" b="1" dirty="0">
                        <a:effectLst/>
                        <a:latin typeface="Trebuchet MS" panose="020B0603020202020204" pitchFamily="34" charset="0"/>
                      </a:endParaRPr>
                    </a:p>
                    <a:p>
                      <a:pPr marL="91440" marR="0">
                        <a:lnSpc>
                          <a:spcPct val="107000"/>
                        </a:lnSpc>
                        <a:spcBef>
                          <a:spcPts val="600"/>
                        </a:spcBef>
                        <a:spcAft>
                          <a:spcPts val="0"/>
                        </a:spcAft>
                      </a:pPr>
                      <a:r>
                        <a:rPr lang="en-US" sz="1800" b="1" dirty="0">
                          <a:effectLst/>
                          <a:latin typeface="Trebuchet MS" panose="020B0603020202020204" pitchFamily="34" charset="0"/>
                        </a:rPr>
                        <a:t>Kristen Crawford</a:t>
                      </a:r>
                    </a:p>
                    <a:p>
                      <a:pPr marL="95250" marR="0">
                        <a:lnSpc>
                          <a:spcPct val="107000"/>
                        </a:lnSpc>
                        <a:spcBef>
                          <a:spcPts val="0"/>
                        </a:spcBef>
                        <a:spcAft>
                          <a:spcPts val="0"/>
                        </a:spcAft>
                      </a:pPr>
                      <a:r>
                        <a:rPr lang="en-US" sz="1800" dirty="0">
                          <a:effectLst/>
                          <a:latin typeface="Trebuchet MS" panose="020B0603020202020204" pitchFamily="34" charset="0"/>
                        </a:rPr>
                        <a:t>Assessment Administrator</a:t>
                      </a:r>
                    </a:p>
                    <a:p>
                      <a:pPr marL="95250" marR="0">
                        <a:lnSpc>
                          <a:spcPct val="107000"/>
                        </a:lnSpc>
                        <a:spcBef>
                          <a:spcPts val="0"/>
                        </a:spcBef>
                        <a:spcAft>
                          <a:spcPts val="0"/>
                        </a:spcAft>
                      </a:pPr>
                      <a:r>
                        <a:rPr lang="en-US" sz="1800" dirty="0">
                          <a:effectLst/>
                          <a:latin typeface="Trebuchet MS" panose="020B0603020202020204" pitchFamily="34" charset="0"/>
                        </a:rPr>
                        <a:t>603-271-3453</a:t>
                      </a:r>
                    </a:p>
                    <a:p>
                      <a:pPr marL="95250" marR="0">
                        <a:lnSpc>
                          <a:spcPct val="107000"/>
                        </a:lnSpc>
                        <a:spcBef>
                          <a:spcPts val="0"/>
                        </a:spcBef>
                        <a:spcAft>
                          <a:spcPts val="0"/>
                        </a:spcAft>
                      </a:pPr>
                      <a:r>
                        <a:rPr lang="en-US" sz="1800" u="sng" dirty="0">
                          <a:effectLst/>
                          <a:latin typeface="Trebuchet MS" panose="020B0603020202020204" pitchFamily="34" charset="0"/>
                          <a:hlinkClick r:id="rId3"/>
                        </a:rPr>
                        <a:t>Kristen.S.Crawford@doe.nh.gov</a:t>
                      </a:r>
                      <a:endParaRPr lang="en-US" sz="1800" dirty="0">
                        <a:effectLst/>
                        <a:latin typeface="Trebuchet MS" panose="020B0603020202020204" pitchFamily="34" charset="0"/>
                      </a:endParaRPr>
                    </a:p>
                  </a:txBody>
                  <a:tcPr marL="68580" marR="68580" marT="0" marB="0"/>
                </a:tc>
                <a:tc>
                  <a:txBody>
                    <a:bodyPr/>
                    <a:lstStyle/>
                    <a:p>
                      <a:pPr marL="109855" marR="0">
                        <a:lnSpc>
                          <a:spcPct val="107000"/>
                        </a:lnSpc>
                        <a:spcBef>
                          <a:spcPts val="1200"/>
                        </a:spcBef>
                        <a:spcAft>
                          <a:spcPts val="0"/>
                        </a:spcAft>
                      </a:pPr>
                      <a:endParaRPr lang="en-US" sz="1000" b="1" dirty="0">
                        <a:effectLst/>
                        <a:latin typeface="Trebuchet MS" panose="020B0603020202020204" pitchFamily="34" charset="0"/>
                      </a:endParaRPr>
                    </a:p>
                    <a:p>
                      <a:pPr marL="109855" marR="0">
                        <a:lnSpc>
                          <a:spcPct val="107000"/>
                        </a:lnSpc>
                        <a:spcBef>
                          <a:spcPts val="600"/>
                        </a:spcBef>
                        <a:spcAft>
                          <a:spcPts val="0"/>
                        </a:spcAft>
                      </a:pPr>
                      <a:r>
                        <a:rPr lang="en-US" sz="1800" b="1" dirty="0">
                          <a:effectLst/>
                          <a:latin typeface="Trebuchet MS" panose="020B0603020202020204" pitchFamily="34" charset="0"/>
                        </a:rPr>
                        <a:t>Michelle Gauthier</a:t>
                      </a:r>
                    </a:p>
                    <a:p>
                      <a:pPr marL="105410" marR="0">
                        <a:lnSpc>
                          <a:spcPct val="107000"/>
                        </a:lnSpc>
                        <a:spcBef>
                          <a:spcPts val="0"/>
                        </a:spcBef>
                        <a:spcAft>
                          <a:spcPts val="0"/>
                        </a:spcAft>
                      </a:pPr>
                      <a:r>
                        <a:rPr lang="en-US" sz="1800" dirty="0">
                          <a:effectLst/>
                          <a:latin typeface="Trebuchet MS" panose="020B0603020202020204" pitchFamily="34" charset="0"/>
                        </a:rPr>
                        <a:t>Program Specialist</a:t>
                      </a:r>
                    </a:p>
                    <a:p>
                      <a:pPr marL="105410" marR="0">
                        <a:lnSpc>
                          <a:spcPct val="107000"/>
                        </a:lnSpc>
                        <a:spcBef>
                          <a:spcPts val="0"/>
                        </a:spcBef>
                        <a:spcAft>
                          <a:spcPts val="0"/>
                        </a:spcAft>
                      </a:pPr>
                      <a:r>
                        <a:rPr lang="en-US" sz="1800" dirty="0">
                          <a:effectLst/>
                          <a:latin typeface="Trebuchet MS" panose="020B0603020202020204" pitchFamily="34" charset="0"/>
                        </a:rPr>
                        <a:t>603-271-3582</a:t>
                      </a:r>
                    </a:p>
                    <a:p>
                      <a:pPr marL="105410" marR="0">
                        <a:lnSpc>
                          <a:spcPct val="107000"/>
                        </a:lnSpc>
                        <a:spcBef>
                          <a:spcPts val="0"/>
                        </a:spcBef>
                        <a:spcAft>
                          <a:spcPts val="0"/>
                        </a:spcAft>
                      </a:pPr>
                      <a:r>
                        <a:rPr lang="en-US" sz="1800" u="sng" dirty="0">
                          <a:effectLst/>
                          <a:latin typeface="Trebuchet MS" panose="020B0603020202020204" pitchFamily="34" charset="0"/>
                          <a:hlinkClick r:id="rId4"/>
                        </a:rPr>
                        <a:t>Michelle.E.Gauthier@doe.nh.gov</a:t>
                      </a:r>
                      <a:endParaRPr lang="en-US" sz="18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91800534"/>
                  </a:ext>
                </a:extLst>
              </a:tr>
            </a:tbl>
          </a:graphicData>
        </a:graphic>
      </p:graphicFrame>
      <p:pic>
        <p:nvPicPr>
          <p:cNvPr id="6" name="Picture 5" descr="A picture containing text, clipart&#10;&#10;Description automatically generated">
            <a:extLst>
              <a:ext uri="{FF2B5EF4-FFF2-40B4-BE49-F238E27FC236}">
                <a16:creationId xmlns:a16="http://schemas.microsoft.com/office/drawing/2014/main" id="{3D85B575-46F1-791A-7E33-110DEEFDC109}"/>
              </a:ext>
            </a:extLst>
          </p:cNvPr>
          <p:cNvPicPr>
            <a:picLocks noChangeAspect="1"/>
          </p:cNvPicPr>
          <p:nvPr/>
        </p:nvPicPr>
        <p:blipFill>
          <a:blip r:embed="rId5"/>
          <a:stretch>
            <a:fillRect/>
          </a:stretch>
        </p:blipFill>
        <p:spPr>
          <a:xfrm>
            <a:off x="4048082" y="6179791"/>
            <a:ext cx="1243043" cy="366450"/>
          </a:xfrm>
          <a:prstGeom prst="rect">
            <a:avLst/>
          </a:prstGeom>
        </p:spPr>
      </p:pic>
      <p:sp>
        <p:nvSpPr>
          <p:cNvPr id="7" name="TextBox 6">
            <a:extLst>
              <a:ext uri="{FF2B5EF4-FFF2-40B4-BE49-F238E27FC236}">
                <a16:creationId xmlns:a16="http://schemas.microsoft.com/office/drawing/2014/main" id="{C36A8E09-9902-8C0E-4E89-E132DAE721DA}"/>
              </a:ext>
            </a:extLst>
          </p:cNvPr>
          <p:cNvSpPr txBox="1"/>
          <p:nvPr/>
        </p:nvSpPr>
        <p:spPr>
          <a:xfrm>
            <a:off x="4702572" y="3407922"/>
            <a:ext cx="6336146"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b="1" dirty="0">
                <a:latin typeface="Trebuchet MS" panose="020B0603020202020204" pitchFamily="34" charset="0"/>
              </a:rPr>
              <a:t>New Hampshire Help Desk:</a:t>
            </a:r>
          </a:p>
          <a:p>
            <a:r>
              <a:rPr lang="en-US" dirty="0">
                <a:latin typeface="Trebuchet MS" panose="020B0603020202020204" pitchFamily="34" charset="0"/>
              </a:rPr>
              <a:t>1-844-202-7584  I  </a:t>
            </a:r>
            <a:r>
              <a:rPr lang="en-US" dirty="0">
                <a:latin typeface="Trebuchet MS" panose="020B0603020202020204" pitchFamily="34" charset="0"/>
                <a:hlinkClick r:id="rId6"/>
              </a:rPr>
              <a:t>nhhelpdesk@cambiumassessment.com</a:t>
            </a:r>
            <a:endParaRPr lang="en-US" dirty="0">
              <a:latin typeface="Trebuchet MS" panose="020B0603020202020204" pitchFamily="34" charset="0"/>
            </a:endParaRPr>
          </a:p>
        </p:txBody>
      </p:sp>
      <p:sp>
        <p:nvSpPr>
          <p:cNvPr id="9" name="TextBox 8">
            <a:extLst>
              <a:ext uri="{FF2B5EF4-FFF2-40B4-BE49-F238E27FC236}">
                <a16:creationId xmlns:a16="http://schemas.microsoft.com/office/drawing/2014/main" id="{4E6B26AC-CF87-5F5E-24C3-EFA3BE9C0ED8}"/>
              </a:ext>
            </a:extLst>
          </p:cNvPr>
          <p:cNvSpPr txBox="1"/>
          <p:nvPr/>
        </p:nvSpPr>
        <p:spPr>
          <a:xfrm>
            <a:off x="4048080" y="4123783"/>
            <a:ext cx="7570432" cy="2123658"/>
          </a:xfrm>
          <a:prstGeom prst="rect">
            <a:avLst/>
          </a:prstGeom>
          <a:noFill/>
        </p:spPr>
        <p:txBody>
          <a:bodyPr wrap="square" rtlCol="0">
            <a:spAutoFit/>
          </a:bodyPr>
          <a:lstStyle/>
          <a:p>
            <a:r>
              <a:rPr lang="en-US" sz="1600" dirty="0"/>
              <a:t>When contacting the NH Help Desk, provide as much detail as possible about the issue. Details should include:</a:t>
            </a:r>
          </a:p>
          <a:p>
            <a:pPr marL="285750" indent="-285750">
              <a:buFont typeface="Arial" panose="020B0604020202020204" pitchFamily="34" charset="0"/>
              <a:buChar char="•"/>
            </a:pPr>
            <a:r>
              <a:rPr lang="en-US" sz="1600" dirty="0"/>
              <a:t>Type of device being used for testing</a:t>
            </a:r>
          </a:p>
          <a:p>
            <a:pPr marL="285750" indent="-285750">
              <a:buFont typeface="Arial" panose="020B0604020202020204" pitchFamily="34" charset="0"/>
              <a:buChar char="•"/>
            </a:pPr>
            <a:r>
              <a:rPr lang="en-US" sz="1600" dirty="0"/>
              <a:t>Any error messages that appeared</a:t>
            </a:r>
          </a:p>
          <a:p>
            <a:pPr marL="285750" indent="-285750">
              <a:buFont typeface="Arial" panose="020B0604020202020204" pitchFamily="34" charset="0"/>
              <a:buChar char="•"/>
            </a:pPr>
            <a:r>
              <a:rPr lang="en-US" sz="1600" dirty="0"/>
              <a:t>Operating system, network configuration and browser</a:t>
            </a:r>
          </a:p>
          <a:p>
            <a:pPr marL="285750" indent="-285750">
              <a:buFont typeface="Arial" panose="020B0604020202020204" pitchFamily="34" charset="0"/>
              <a:buChar char="•"/>
            </a:pPr>
            <a:r>
              <a:rPr lang="en-US" sz="1600" dirty="0"/>
              <a:t>Contact information for follow-up &gt;&gt; email address and phone number</a:t>
            </a:r>
          </a:p>
          <a:p>
            <a:pPr marL="285750" indent="-285750">
              <a:buFont typeface="Arial" panose="020B0604020202020204" pitchFamily="34" charset="0"/>
              <a:buChar char="•"/>
            </a:pPr>
            <a:r>
              <a:rPr lang="en-US" sz="1600" dirty="0"/>
              <a:t>School name and 8-digit student identifier (SSID), grade level and content </a:t>
            </a:r>
            <a:r>
              <a:rPr lang="en-US" dirty="0"/>
              <a:t>area</a:t>
            </a:r>
          </a:p>
          <a:p>
            <a:pPr algn="ctr"/>
            <a:r>
              <a:rPr lang="en-US" b="1" u="sng" dirty="0"/>
              <a:t>Do not provide student’s name, only SSID</a:t>
            </a:r>
          </a:p>
        </p:txBody>
      </p:sp>
      <p:sp>
        <p:nvSpPr>
          <p:cNvPr id="4" name="TextBox 3">
            <a:extLst>
              <a:ext uri="{FF2B5EF4-FFF2-40B4-BE49-F238E27FC236}">
                <a16:creationId xmlns:a16="http://schemas.microsoft.com/office/drawing/2014/main" id="{389655ED-858D-230F-CDDA-1F70B0DE67DF}"/>
              </a:ext>
            </a:extLst>
          </p:cNvPr>
          <p:cNvSpPr txBox="1"/>
          <p:nvPr/>
        </p:nvSpPr>
        <p:spPr>
          <a:xfrm>
            <a:off x="5704965" y="2769741"/>
            <a:ext cx="4067355"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b="1" dirty="0"/>
              <a:t>General email: </a:t>
            </a:r>
            <a:r>
              <a:rPr lang="en-US" dirty="0"/>
              <a:t>Assessment@doe.nh.gov</a:t>
            </a:r>
            <a:endParaRPr lang="en-US" dirty="0">
              <a:ln w="12700">
                <a:solidFill>
                  <a:schemeClr val="tx1"/>
                </a:solidFill>
              </a:ln>
              <a:latin typeface="Trebuchet MS" panose="020B0603020202020204" pitchFamily="34" charset="0"/>
            </a:endParaRPr>
          </a:p>
        </p:txBody>
      </p:sp>
    </p:spTree>
    <p:extLst>
      <p:ext uri="{BB962C8B-B14F-4D97-AF65-F5344CB8AC3E}">
        <p14:creationId xmlns:p14="http://schemas.microsoft.com/office/powerpoint/2010/main" val="8128303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E55FB9-8E27-B48B-2FFC-72698E3B6D38}"/>
              </a:ext>
            </a:extLst>
          </p:cNvPr>
          <p:cNvSpPr>
            <a:spLocks noGrp="1"/>
          </p:cNvSpPr>
          <p:nvPr>
            <p:ph type="ctrTitle"/>
          </p:nvPr>
        </p:nvSpPr>
        <p:spPr/>
        <p:txBody>
          <a:bodyPr/>
          <a:lstStyle/>
          <a:p>
            <a:br>
              <a:rPr lang="en-US" sz="6000" b="1" dirty="0">
                <a:solidFill>
                  <a:schemeClr val="tx2"/>
                </a:solidFill>
              </a:rPr>
            </a:br>
            <a:endParaRPr lang="en-US" dirty="0"/>
          </a:p>
        </p:txBody>
      </p:sp>
      <p:sp>
        <p:nvSpPr>
          <p:cNvPr id="5" name="Subtitle 4">
            <a:extLst>
              <a:ext uri="{FF2B5EF4-FFF2-40B4-BE49-F238E27FC236}">
                <a16:creationId xmlns:a16="http://schemas.microsoft.com/office/drawing/2014/main" id="{8F9360AC-1ECB-B17A-1051-AF81F1639990}"/>
              </a:ext>
            </a:extLst>
          </p:cNvPr>
          <p:cNvSpPr txBox="1">
            <a:spLocks noGrp="1"/>
          </p:cNvSpPr>
          <p:nvPr>
            <p:ph type="subTitle" idx="1"/>
          </p:nvPr>
        </p:nvSpPr>
        <p:spPr>
          <a:xfrm>
            <a:off x="3920606" y="633113"/>
            <a:ext cx="7882618" cy="4505849"/>
          </a:xfrm>
          <a:prstGeom prst="rect">
            <a:avLst/>
          </a:prstGeom>
          <a:noFill/>
        </p:spPr>
        <p:txBody>
          <a:bodyPr wrap="square" rtlCol="0">
            <a:spAutoFit/>
          </a:bodyPr>
          <a:lstStyle/>
          <a:p>
            <a:pPr algn="l"/>
            <a:r>
              <a:rPr lang="en-US" sz="2800" b="1" dirty="0">
                <a:solidFill>
                  <a:schemeClr val="bg1">
                    <a:lumMod val="50000"/>
                  </a:schemeClr>
                </a:solidFill>
                <a:latin typeface="Trebuchet MS" panose="020B0603020202020204" pitchFamily="34" charset="0"/>
              </a:rPr>
              <a:t>Presented by:</a:t>
            </a:r>
          </a:p>
          <a:p>
            <a:pPr algn="l">
              <a:spcBef>
                <a:spcPts val="600"/>
              </a:spcBef>
            </a:pPr>
            <a:r>
              <a:rPr lang="en-US" sz="2800" b="1" dirty="0">
                <a:solidFill>
                  <a:schemeClr val="bg1">
                    <a:lumMod val="50000"/>
                  </a:schemeClr>
                </a:solidFill>
                <a:latin typeface="Trebuchet MS" panose="020B0603020202020204" pitchFamily="34" charset="0"/>
              </a:rPr>
              <a:t>New Hampshire Department of Education (NHED) Staff and Cambium Assessment </a:t>
            </a:r>
          </a:p>
          <a:p>
            <a:pPr algn="l">
              <a:spcBef>
                <a:spcPts val="600"/>
              </a:spcBef>
            </a:pPr>
            <a:endParaRPr lang="en-US" sz="2400" dirty="0">
              <a:solidFill>
                <a:schemeClr val="bg1">
                  <a:lumMod val="50000"/>
                </a:schemeClr>
              </a:solidFill>
              <a:latin typeface="Trebuchet MS" panose="020B0603020202020204" pitchFamily="34" charset="0"/>
            </a:endParaRPr>
          </a:p>
          <a:p>
            <a:pPr marL="233363" algn="l">
              <a:tabLst>
                <a:tab pos="2743200" algn="l"/>
              </a:tabLst>
            </a:pPr>
            <a:r>
              <a:rPr lang="en-US" sz="2400" b="1" dirty="0">
                <a:solidFill>
                  <a:schemeClr val="tx2"/>
                </a:solidFill>
                <a:latin typeface="Trebuchet MS" panose="020B0603020202020204" pitchFamily="34" charset="0"/>
              </a:rPr>
              <a:t>Kristen Crawford		Assessment Administrator</a:t>
            </a:r>
          </a:p>
          <a:p>
            <a:pPr marL="233363" algn="l">
              <a:tabLst>
                <a:tab pos="2743200" algn="l"/>
              </a:tabLst>
            </a:pPr>
            <a:r>
              <a:rPr lang="en-US" sz="2400" b="1" dirty="0">
                <a:solidFill>
                  <a:schemeClr val="tx2"/>
                </a:solidFill>
                <a:latin typeface="Trebuchet MS" panose="020B0603020202020204" pitchFamily="34" charset="0"/>
              </a:rPr>
              <a:t>Michelle Gauthier	Program Specialist</a:t>
            </a:r>
          </a:p>
          <a:p>
            <a:pPr marL="233363" algn="l">
              <a:tabLst>
                <a:tab pos="2743200" algn="l"/>
              </a:tabLst>
            </a:pPr>
            <a:r>
              <a:rPr lang="en-US" sz="2400" b="1" dirty="0">
                <a:solidFill>
                  <a:schemeClr val="tx2"/>
                </a:solidFill>
                <a:latin typeface="Trebuchet MS" panose="020B0603020202020204" pitchFamily="34" charset="0"/>
              </a:rPr>
              <a:t>Annie Wallace		Math Education Consultant</a:t>
            </a:r>
          </a:p>
          <a:p>
            <a:pPr marL="233363" algn="l">
              <a:tabLst>
                <a:tab pos="2743200" algn="l"/>
              </a:tabLst>
            </a:pPr>
            <a:r>
              <a:rPr lang="en-US" sz="2400" b="1" dirty="0">
                <a:solidFill>
                  <a:schemeClr val="tx2"/>
                </a:solidFill>
                <a:latin typeface="Trebuchet MS" panose="020B0603020202020204" pitchFamily="34" charset="0"/>
              </a:rPr>
              <a:t>Evelyn Chester		Cambium Assessment</a:t>
            </a:r>
          </a:p>
          <a:p>
            <a:endParaRPr lang="en-US" sz="2400" b="1" dirty="0">
              <a:solidFill>
                <a:schemeClr val="tx2"/>
              </a:solidFill>
            </a:endParaRPr>
          </a:p>
          <a:p>
            <a:endParaRPr lang="en-US" sz="2400" b="1" dirty="0">
              <a:solidFill>
                <a:schemeClr val="tx2"/>
              </a:solidFill>
            </a:endParaRPr>
          </a:p>
        </p:txBody>
      </p:sp>
      <p:pic>
        <p:nvPicPr>
          <p:cNvPr id="6" name="Picture 5" descr="A picture containing text, clipart&#10;&#10;Description automatically generated">
            <a:extLst>
              <a:ext uri="{FF2B5EF4-FFF2-40B4-BE49-F238E27FC236}">
                <a16:creationId xmlns:a16="http://schemas.microsoft.com/office/drawing/2014/main" id="{F2362232-D701-D031-97C5-EA7A9CB80475}"/>
              </a:ext>
            </a:extLst>
          </p:cNvPr>
          <p:cNvPicPr>
            <a:picLocks noChangeAspect="1"/>
          </p:cNvPicPr>
          <p:nvPr/>
        </p:nvPicPr>
        <p:blipFill>
          <a:blip r:embed="rId3"/>
          <a:stretch>
            <a:fillRect/>
          </a:stretch>
        </p:blipFill>
        <p:spPr>
          <a:xfrm>
            <a:off x="4069896" y="6182886"/>
            <a:ext cx="1243043" cy="366450"/>
          </a:xfrm>
          <a:prstGeom prst="rect">
            <a:avLst/>
          </a:prstGeom>
        </p:spPr>
      </p:pic>
    </p:spTree>
    <p:extLst>
      <p:ext uri="{BB962C8B-B14F-4D97-AF65-F5344CB8AC3E}">
        <p14:creationId xmlns:p14="http://schemas.microsoft.com/office/powerpoint/2010/main" val="3809658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A2E93-5307-FE50-58A8-040202C99858}"/>
              </a:ext>
            </a:extLst>
          </p:cNvPr>
          <p:cNvSpPr>
            <a:spLocks noGrp="1"/>
          </p:cNvSpPr>
          <p:nvPr>
            <p:ph type="ctrTitle"/>
          </p:nvPr>
        </p:nvSpPr>
        <p:spPr>
          <a:xfrm>
            <a:off x="3900403" y="324705"/>
            <a:ext cx="8039671" cy="6412979"/>
          </a:xfrm>
        </p:spPr>
        <p:txBody>
          <a:bodyPr>
            <a:normAutofit fontScale="90000"/>
          </a:bodyPr>
          <a:lstStyle/>
          <a:p>
            <a:pPr marL="12700" marR="5080" algn="l">
              <a:lnSpc>
                <a:spcPct val="100000"/>
              </a:lnSpc>
              <a:spcBef>
                <a:spcPts val="0"/>
              </a:spcBef>
            </a:pPr>
            <a:r>
              <a:rPr lang="en-US" sz="2200" dirty="0">
                <a:latin typeface="Trebuchet MS"/>
              </a:rPr>
              <a:t>Annually, New Hampshire public schools are required by state law and</a:t>
            </a:r>
            <a:r>
              <a:rPr lang="en-US" sz="2200" spc="-55" dirty="0">
                <a:solidFill>
                  <a:srgbClr val="000000"/>
                </a:solidFill>
              </a:rPr>
              <a:t> </a:t>
            </a:r>
            <a:r>
              <a:rPr lang="en-US" sz="2200" dirty="0">
                <a:latin typeface="Trebuchet MS"/>
              </a:rPr>
              <a:t>federal accountability laws to assess students.</a:t>
            </a:r>
            <a:br>
              <a:rPr lang="en-US" sz="2200" dirty="0">
                <a:latin typeface="Trebuchet MS"/>
              </a:rPr>
            </a:br>
            <a:br>
              <a:rPr lang="en-US" sz="2200" dirty="0">
                <a:latin typeface="Trebuchet MS"/>
              </a:rPr>
            </a:br>
            <a:r>
              <a:rPr lang="en-US" sz="2200" b="1" dirty="0">
                <a:solidFill>
                  <a:srgbClr val="0070C0"/>
                </a:solidFill>
                <a:latin typeface="Trebuchet MS"/>
                <a:hlinkClick r:id="rId3">
                  <a:extLst>
                    <a:ext uri="{A12FA001-AC4F-418D-AE19-62706E023703}">
                      <ahyp:hlinkClr xmlns:ahyp="http://schemas.microsoft.com/office/drawing/2018/hyperlinkcolor" val="tx"/>
                    </a:ext>
                  </a:extLst>
                </a:hlinkClick>
              </a:rPr>
              <a:t>RSA 193-C</a:t>
            </a:r>
            <a:r>
              <a:rPr lang="en-US" sz="2200" b="1" dirty="0">
                <a:solidFill>
                  <a:srgbClr val="0070C0"/>
                </a:solidFill>
                <a:latin typeface="Trebuchet MS"/>
              </a:rPr>
              <a:t> </a:t>
            </a:r>
            <a:r>
              <a:rPr lang="en-US" sz="2200" dirty="0">
                <a:latin typeface="Trebuchet MS"/>
              </a:rPr>
              <a:t>Statewide Education Improvement and Assessment Program and </a:t>
            </a:r>
            <a:r>
              <a:rPr lang="en-US" sz="2200" b="1" dirty="0">
                <a:solidFill>
                  <a:srgbClr val="0070C0"/>
                </a:solidFill>
                <a:latin typeface="Trebuchet MS"/>
                <a:hlinkClick r:id="rId4">
                  <a:extLst>
                    <a:ext uri="{A12FA001-AC4F-418D-AE19-62706E023703}">
                      <ahyp:hlinkClr xmlns:ahyp="http://schemas.microsoft.com/office/drawing/2018/hyperlinkcolor" val="tx"/>
                    </a:ext>
                  </a:extLst>
                </a:hlinkClick>
              </a:rPr>
              <a:t>RSA 194-B:8,V</a:t>
            </a:r>
            <a:r>
              <a:rPr lang="en-US" sz="2200" b="1" dirty="0">
                <a:solidFill>
                  <a:srgbClr val="0070C0"/>
                </a:solidFill>
                <a:latin typeface="Trebuchet MS"/>
              </a:rPr>
              <a:t> </a:t>
            </a:r>
            <a:r>
              <a:rPr lang="en-US" sz="2200" dirty="0">
                <a:latin typeface="Trebuchet MS"/>
              </a:rPr>
              <a:t>Charter Public School Requirement</a:t>
            </a:r>
            <a:br>
              <a:rPr lang="en-US" sz="2200" dirty="0"/>
            </a:br>
            <a:br>
              <a:rPr lang="en-US" sz="2200" dirty="0">
                <a:latin typeface="Trebuchet MS"/>
                <a:cs typeface="Trebuchet MS"/>
              </a:rPr>
            </a:br>
            <a:r>
              <a:rPr lang="en-US" sz="2200" dirty="0">
                <a:latin typeface="Trebuchet MS"/>
                <a:cs typeface="Trebuchet MS"/>
              </a:rPr>
              <a:t>Public</a:t>
            </a:r>
            <a:r>
              <a:rPr lang="en-US" sz="2200" spc="-95" dirty="0">
                <a:latin typeface="Trebuchet MS"/>
                <a:cs typeface="Trebuchet MS"/>
              </a:rPr>
              <a:t> </a:t>
            </a:r>
            <a:r>
              <a:rPr lang="en-US" sz="2200" dirty="0">
                <a:latin typeface="Trebuchet MS"/>
                <a:cs typeface="Trebuchet MS"/>
              </a:rPr>
              <a:t>schools, including charter schools,</a:t>
            </a:r>
            <a:r>
              <a:rPr lang="en-US" sz="2200" spc="-90" dirty="0">
                <a:latin typeface="Trebuchet MS"/>
                <a:cs typeface="Trebuchet MS"/>
              </a:rPr>
              <a:t> </a:t>
            </a:r>
            <a:r>
              <a:rPr lang="en-US" sz="2200" dirty="0">
                <a:latin typeface="Trebuchet MS"/>
                <a:cs typeface="Trebuchet MS"/>
              </a:rPr>
              <a:t>are</a:t>
            </a:r>
            <a:r>
              <a:rPr lang="en-US" sz="2200" spc="-100" dirty="0">
                <a:latin typeface="Trebuchet MS"/>
                <a:cs typeface="Trebuchet MS"/>
              </a:rPr>
              <a:t> </a:t>
            </a:r>
            <a:r>
              <a:rPr lang="en-US" sz="2200" dirty="0">
                <a:latin typeface="Trebuchet MS"/>
                <a:cs typeface="Trebuchet MS"/>
              </a:rPr>
              <a:t>responsible</a:t>
            </a:r>
            <a:r>
              <a:rPr lang="en-US" sz="2200" spc="-85" dirty="0">
                <a:latin typeface="Trebuchet MS"/>
                <a:cs typeface="Trebuchet MS"/>
              </a:rPr>
              <a:t> </a:t>
            </a:r>
            <a:r>
              <a:rPr lang="en-US" sz="2200" dirty="0">
                <a:latin typeface="Trebuchet MS"/>
                <a:cs typeface="Trebuchet MS"/>
              </a:rPr>
              <a:t>for</a:t>
            </a:r>
            <a:r>
              <a:rPr lang="en-US" sz="2200" spc="-100" dirty="0">
                <a:latin typeface="Trebuchet MS"/>
                <a:cs typeface="Trebuchet MS"/>
              </a:rPr>
              <a:t> </a:t>
            </a:r>
            <a:r>
              <a:rPr lang="en-US" sz="2200" dirty="0">
                <a:latin typeface="Trebuchet MS"/>
                <a:cs typeface="Trebuchet MS"/>
              </a:rPr>
              <a:t>administering</a:t>
            </a:r>
            <a:r>
              <a:rPr lang="en-US" sz="2200" spc="-75" dirty="0">
                <a:latin typeface="Trebuchet MS"/>
                <a:cs typeface="Trebuchet MS"/>
              </a:rPr>
              <a:t> </a:t>
            </a:r>
            <a:r>
              <a:rPr lang="en-US" sz="2200" spc="-25" dirty="0">
                <a:latin typeface="Trebuchet MS"/>
                <a:cs typeface="Trebuchet MS"/>
              </a:rPr>
              <a:t>and </a:t>
            </a:r>
            <a:r>
              <a:rPr lang="en-US" sz="2200" dirty="0">
                <a:latin typeface="Trebuchet MS"/>
                <a:cs typeface="Trebuchet MS"/>
              </a:rPr>
              <a:t>providing</a:t>
            </a:r>
            <a:r>
              <a:rPr lang="en-US" sz="2200" spc="-105" dirty="0">
                <a:latin typeface="Trebuchet MS"/>
                <a:cs typeface="Trebuchet MS"/>
              </a:rPr>
              <a:t> </a:t>
            </a:r>
            <a:r>
              <a:rPr lang="en-US" sz="2200" dirty="0">
                <a:latin typeface="Trebuchet MS"/>
                <a:cs typeface="Trebuchet MS"/>
              </a:rPr>
              <a:t>access</a:t>
            </a:r>
            <a:r>
              <a:rPr lang="en-US" sz="2200" spc="-80" dirty="0">
                <a:latin typeface="Trebuchet MS"/>
                <a:cs typeface="Trebuchet MS"/>
              </a:rPr>
              <a:t> </a:t>
            </a:r>
            <a:r>
              <a:rPr lang="en-US" sz="2200" dirty="0">
                <a:latin typeface="Trebuchet MS"/>
                <a:cs typeface="Trebuchet MS"/>
              </a:rPr>
              <a:t>to</a:t>
            </a:r>
            <a:r>
              <a:rPr lang="en-US" sz="2200" spc="-80" dirty="0">
                <a:latin typeface="Trebuchet MS"/>
                <a:cs typeface="Trebuchet MS"/>
              </a:rPr>
              <a:t> </a:t>
            </a:r>
            <a:r>
              <a:rPr lang="en-US" sz="2200" dirty="0">
                <a:latin typeface="Trebuchet MS"/>
                <a:cs typeface="Trebuchet MS"/>
              </a:rPr>
              <a:t>the</a:t>
            </a:r>
            <a:r>
              <a:rPr lang="en-US" sz="2200" spc="-95" dirty="0">
                <a:latin typeface="Trebuchet MS"/>
                <a:cs typeface="Trebuchet MS"/>
              </a:rPr>
              <a:t> </a:t>
            </a:r>
            <a:r>
              <a:rPr lang="en-US" sz="2200" dirty="0">
                <a:latin typeface="Trebuchet MS"/>
                <a:cs typeface="Trebuchet MS"/>
              </a:rPr>
              <a:t>statewide</a:t>
            </a:r>
            <a:r>
              <a:rPr lang="en-US" sz="2200" spc="-70" dirty="0">
                <a:latin typeface="Trebuchet MS"/>
                <a:cs typeface="Trebuchet MS"/>
              </a:rPr>
              <a:t> </a:t>
            </a:r>
            <a:r>
              <a:rPr lang="en-US" sz="2200" spc="-10" dirty="0">
                <a:latin typeface="Trebuchet MS"/>
                <a:cs typeface="Trebuchet MS"/>
              </a:rPr>
              <a:t>assessments.</a:t>
            </a:r>
            <a:br>
              <a:rPr lang="en-US" sz="2200" dirty="0">
                <a:latin typeface="Trebuchet MS"/>
                <a:cs typeface="Trebuchet MS"/>
              </a:rPr>
            </a:br>
            <a:br>
              <a:rPr lang="en-US" sz="2800" dirty="0">
                <a:latin typeface="Trebuchet MS"/>
                <a:cs typeface="Trebuchet MS"/>
              </a:rPr>
            </a:br>
            <a:r>
              <a:rPr lang="en-US" sz="2200" b="1" dirty="0">
                <a:latin typeface="Trebuchet MS"/>
                <a:cs typeface="Trebuchet MS"/>
              </a:rPr>
              <a:t>Resources available:</a:t>
            </a:r>
            <a:br>
              <a:rPr lang="en-US" sz="2200" dirty="0">
                <a:latin typeface="Trebuchet MS"/>
                <a:cs typeface="Trebuchet MS"/>
              </a:rPr>
            </a:br>
            <a:r>
              <a:rPr lang="en-US" sz="2200" b="1" dirty="0">
                <a:solidFill>
                  <a:srgbClr val="0070C0"/>
                </a:solidFill>
                <a:latin typeface="Trebuchet MS"/>
                <a:hlinkClick r:id="rId5">
                  <a:extLst>
                    <a:ext uri="{A12FA001-AC4F-418D-AE19-62706E023703}">
                      <ahyp:hlinkClr xmlns:ahyp="http://schemas.microsoft.com/office/drawing/2018/hyperlinkcolor" val="tx"/>
                    </a:ext>
                  </a:extLst>
                </a:hlinkClick>
              </a:rPr>
              <a:t>Assessment webpage</a:t>
            </a:r>
            <a:r>
              <a:rPr lang="en-US" sz="2200" b="1" dirty="0">
                <a:solidFill>
                  <a:srgbClr val="0070C0"/>
                </a:solidFill>
                <a:latin typeface="Trebuchet MS"/>
              </a:rPr>
              <a:t> </a:t>
            </a:r>
            <a:r>
              <a:rPr lang="en-US" sz="2200" dirty="0">
                <a:uFill>
                  <a:solidFill>
                    <a:srgbClr val="0000FF"/>
                  </a:solidFill>
                </a:uFill>
                <a:latin typeface="Trebuchet MS"/>
              </a:rPr>
              <a:t>– current information on assessment program</a:t>
            </a:r>
            <a:br>
              <a:rPr lang="en-US" sz="2200" dirty="0">
                <a:latin typeface="Trebuchet MS"/>
                <a:cs typeface="Trebuchet MS"/>
              </a:rPr>
            </a:br>
            <a:r>
              <a:rPr lang="en-US" sz="2200" b="1" dirty="0">
                <a:solidFill>
                  <a:srgbClr val="0070C0"/>
                </a:solidFill>
                <a:latin typeface="Trebuchet MS"/>
                <a:hlinkClick r:id="rId6">
                  <a:extLst>
                    <a:ext uri="{A12FA001-AC4F-418D-AE19-62706E023703}">
                      <ahyp:hlinkClr xmlns:ahyp="http://schemas.microsoft.com/office/drawing/2018/hyperlinkcolor" val="tx"/>
                    </a:ext>
                  </a:extLst>
                </a:hlinkClick>
              </a:rPr>
              <a:t>Assessment Policy &amp; Procedures Manual</a:t>
            </a:r>
            <a:r>
              <a:rPr lang="en-US" sz="2200" b="1" dirty="0">
                <a:solidFill>
                  <a:srgbClr val="0070C0"/>
                </a:solidFill>
                <a:latin typeface="Trebuchet MS"/>
              </a:rPr>
              <a:t> </a:t>
            </a:r>
            <a:r>
              <a:rPr lang="en-US" sz="2200" spc="-10" dirty="0">
                <a:uFill>
                  <a:solidFill>
                    <a:srgbClr val="0000FF"/>
                  </a:solidFill>
                </a:uFill>
                <a:latin typeface="Trebuchet MS"/>
                <a:cs typeface="Trebuchet MS"/>
              </a:rPr>
              <a:t>– detailed information on assessment requirements</a:t>
            </a:r>
            <a:br>
              <a:rPr lang="en-US" sz="2700" dirty="0">
                <a:latin typeface="Trebuchet MS"/>
                <a:cs typeface="Trebuchet MS"/>
              </a:rPr>
            </a:br>
            <a:br>
              <a:rPr lang="en-US" sz="2800" dirty="0">
                <a:latin typeface="Trebuchet MS"/>
                <a:cs typeface="Trebuchet MS"/>
              </a:rPr>
            </a:br>
            <a:r>
              <a:rPr lang="en-US" sz="2200" dirty="0">
                <a:latin typeface="Trebuchet MS"/>
              </a:rPr>
              <a:t>All students must participate in grade-level assessments that correspond with the grade in which they are reported in i4see, New Hampshire’s student data management system. Statewide assessments are not a graduation requirement.</a:t>
            </a:r>
            <a:br>
              <a:rPr lang="en-US" sz="2200" dirty="0">
                <a:latin typeface="Trebuchet MS"/>
                <a:cs typeface="Trebuchet MS"/>
              </a:rPr>
            </a:br>
            <a:br>
              <a:rPr lang="en-US" sz="2800" dirty="0">
                <a:latin typeface="Trebuchet MS"/>
                <a:cs typeface="Trebuchet MS"/>
              </a:rPr>
            </a:br>
            <a:endParaRPr lang="en-US" sz="2400" dirty="0"/>
          </a:p>
        </p:txBody>
      </p:sp>
      <p:pic>
        <p:nvPicPr>
          <p:cNvPr id="3" name="Picture 2" descr="A picture containing text, clipart&#10;&#10;Description automatically generated">
            <a:extLst>
              <a:ext uri="{FF2B5EF4-FFF2-40B4-BE49-F238E27FC236}">
                <a16:creationId xmlns:a16="http://schemas.microsoft.com/office/drawing/2014/main" id="{A8825037-CCDA-BEC4-8092-D182CE86A01E}"/>
              </a:ext>
            </a:extLst>
          </p:cNvPr>
          <p:cNvPicPr>
            <a:picLocks noChangeAspect="1"/>
          </p:cNvPicPr>
          <p:nvPr/>
        </p:nvPicPr>
        <p:blipFill>
          <a:blip r:embed="rId7"/>
          <a:stretch>
            <a:fillRect/>
          </a:stretch>
        </p:blipFill>
        <p:spPr>
          <a:xfrm>
            <a:off x="3999689" y="6280215"/>
            <a:ext cx="1243043" cy="366450"/>
          </a:xfrm>
          <a:prstGeom prst="rect">
            <a:avLst/>
          </a:prstGeom>
        </p:spPr>
      </p:pic>
    </p:spTree>
    <p:extLst>
      <p:ext uri="{BB962C8B-B14F-4D97-AF65-F5344CB8AC3E}">
        <p14:creationId xmlns:p14="http://schemas.microsoft.com/office/powerpoint/2010/main" val="1268740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3D29F-D0F0-0E0A-CE39-73E400854F79}"/>
              </a:ext>
            </a:extLst>
          </p:cNvPr>
          <p:cNvSpPr>
            <a:spLocks noGrp="1"/>
          </p:cNvSpPr>
          <p:nvPr>
            <p:ph type="title"/>
          </p:nvPr>
        </p:nvSpPr>
        <p:spPr/>
        <p:txBody>
          <a:bodyPr>
            <a:normAutofit/>
          </a:bodyPr>
          <a:lstStyle/>
          <a:p>
            <a:r>
              <a:rPr lang="en-US" b="1" dirty="0"/>
              <a:t>After Testing</a:t>
            </a:r>
          </a:p>
        </p:txBody>
      </p:sp>
      <p:pic>
        <p:nvPicPr>
          <p:cNvPr id="4" name="Picture 3" descr="A picture containing text, clipart&#10;&#10;Description automatically generated">
            <a:extLst>
              <a:ext uri="{FF2B5EF4-FFF2-40B4-BE49-F238E27FC236}">
                <a16:creationId xmlns:a16="http://schemas.microsoft.com/office/drawing/2014/main" id="{DD431DA7-3C46-8884-8A59-B8A53F1C986E}"/>
              </a:ext>
            </a:extLst>
          </p:cNvPr>
          <p:cNvPicPr>
            <a:picLocks noChangeAspect="1"/>
          </p:cNvPicPr>
          <p:nvPr/>
        </p:nvPicPr>
        <p:blipFill>
          <a:blip r:embed="rId3"/>
          <a:stretch>
            <a:fillRect/>
          </a:stretch>
        </p:blipFill>
        <p:spPr>
          <a:xfrm>
            <a:off x="838200" y="6260760"/>
            <a:ext cx="1243043" cy="366450"/>
          </a:xfrm>
          <a:prstGeom prst="rect">
            <a:avLst/>
          </a:prstGeom>
        </p:spPr>
      </p:pic>
      <p:pic>
        <p:nvPicPr>
          <p:cNvPr id="8" name="Content Placeholder 7">
            <a:extLst>
              <a:ext uri="{FF2B5EF4-FFF2-40B4-BE49-F238E27FC236}">
                <a16:creationId xmlns:a16="http://schemas.microsoft.com/office/drawing/2014/main" id="{EF4318EE-B215-4C10-8832-C7D00614DEA1}"/>
              </a:ext>
            </a:extLst>
          </p:cNvPr>
          <p:cNvPicPr>
            <a:picLocks noGrp="1" noChangeAspect="1"/>
          </p:cNvPicPr>
          <p:nvPr>
            <p:ph idx="1"/>
          </p:nvPr>
        </p:nvPicPr>
        <p:blipFill>
          <a:blip r:embed="rId4"/>
          <a:stretch>
            <a:fillRect/>
          </a:stretch>
        </p:blipFill>
        <p:spPr>
          <a:xfrm>
            <a:off x="3343275" y="2591594"/>
            <a:ext cx="5505450" cy="2819400"/>
          </a:xfrm>
        </p:spPr>
      </p:pic>
    </p:spTree>
    <p:extLst>
      <p:ext uri="{BB962C8B-B14F-4D97-AF65-F5344CB8AC3E}">
        <p14:creationId xmlns:p14="http://schemas.microsoft.com/office/powerpoint/2010/main" val="23558865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53E43-6FD5-5312-33A7-E1ECC0417B78}"/>
              </a:ext>
            </a:extLst>
          </p:cNvPr>
          <p:cNvSpPr>
            <a:spLocks noGrp="1"/>
          </p:cNvSpPr>
          <p:nvPr>
            <p:ph type="title"/>
          </p:nvPr>
        </p:nvSpPr>
        <p:spPr/>
        <p:txBody>
          <a:bodyPr/>
          <a:lstStyle/>
          <a:p>
            <a:r>
              <a:rPr lang="en-US" sz="4400" b="1" dirty="0">
                <a:hlinkClick r:id="rId3">
                  <a:extLst>
                    <a:ext uri="{A12FA001-AC4F-418D-AE19-62706E023703}">
                      <ahyp:hlinkClr xmlns:ahyp="http://schemas.microsoft.com/office/drawing/2018/hyperlinkcolor" val="tx"/>
                    </a:ext>
                  </a:extLst>
                </a:hlinkClick>
              </a:rPr>
              <a:t>NH SAS Portal</a:t>
            </a:r>
            <a:endParaRPr lang="en-US" dirty="0"/>
          </a:p>
        </p:txBody>
      </p:sp>
      <p:sp>
        <p:nvSpPr>
          <p:cNvPr id="4" name="Content Placeholder 2">
            <a:extLst>
              <a:ext uri="{FF2B5EF4-FFF2-40B4-BE49-F238E27FC236}">
                <a16:creationId xmlns:a16="http://schemas.microsoft.com/office/drawing/2014/main" id="{7F70EFB3-AA3D-FC8A-D21A-C62E37C32F64}"/>
              </a:ext>
            </a:extLst>
          </p:cNvPr>
          <p:cNvSpPr>
            <a:spLocks noGrp="1"/>
          </p:cNvSpPr>
          <p:nvPr>
            <p:ph idx="1"/>
          </p:nvPr>
        </p:nvSpPr>
        <p:spPr>
          <a:xfrm>
            <a:off x="838200" y="1825625"/>
            <a:ext cx="10515600" cy="4351338"/>
          </a:xfrm>
        </p:spPr>
        <p:txBody>
          <a:bodyPr>
            <a:noAutofit/>
          </a:bodyPr>
          <a:lstStyle/>
          <a:p>
            <a:r>
              <a:rPr lang="en-US" sz="2500" dirty="0">
                <a:latin typeface="Trebuchet MS" pitchFamily="34" charset="0"/>
              </a:rPr>
              <a:t>Staff involved in test administration must have a username and password to access TIDE and other applications within the portal</a:t>
            </a:r>
          </a:p>
          <a:p>
            <a:r>
              <a:rPr lang="en-US" sz="2500" dirty="0">
                <a:latin typeface="Trebuchet MS" pitchFamily="34" charset="0"/>
              </a:rPr>
              <a:t>Single sign-on for all systems – TIDE, Test Delivery, Reporting</a:t>
            </a:r>
          </a:p>
          <a:p>
            <a:r>
              <a:rPr lang="en-US" sz="2500" dirty="0">
                <a:latin typeface="Trebuchet MS" pitchFamily="34" charset="0"/>
              </a:rPr>
              <a:t>District coordinators are added by State, school staff should be added by district or school coordinator. </a:t>
            </a:r>
          </a:p>
          <a:p>
            <a:r>
              <a:rPr lang="en-US" sz="2500" dirty="0">
                <a:latin typeface="Trebuchet MS" pitchFamily="34" charset="0"/>
              </a:rPr>
              <a:t>Password resets each school year</a:t>
            </a:r>
          </a:p>
          <a:p>
            <a:r>
              <a:rPr lang="en-US" sz="2400" dirty="0">
                <a:latin typeface="Trebuchet MS" pitchFamily="34" charset="0"/>
              </a:rPr>
              <a:t>https://nh.portal.cambiumast.com</a:t>
            </a:r>
          </a:p>
          <a:p>
            <a:pPr marL="0" indent="0">
              <a:buNone/>
            </a:pPr>
            <a:endParaRPr lang="en-US" sz="2500" dirty="0"/>
          </a:p>
          <a:p>
            <a:pPr marL="0" indent="0">
              <a:buNone/>
            </a:pPr>
            <a:endParaRPr lang="en-US" sz="2500" dirty="0"/>
          </a:p>
          <a:p>
            <a:pPr marL="0" indent="0">
              <a:buNone/>
            </a:pPr>
            <a:endParaRPr lang="en-US" sz="2500" dirty="0"/>
          </a:p>
          <a:p>
            <a:endParaRPr lang="en-US" sz="2500" dirty="0"/>
          </a:p>
        </p:txBody>
      </p:sp>
      <p:pic>
        <p:nvPicPr>
          <p:cNvPr id="5" name="Picture 4">
            <a:extLst>
              <a:ext uri="{FF2B5EF4-FFF2-40B4-BE49-F238E27FC236}">
                <a16:creationId xmlns:a16="http://schemas.microsoft.com/office/drawing/2014/main" id="{2E9CE91E-270F-E8F4-A4BA-A60C822DC7B1}"/>
              </a:ext>
            </a:extLst>
          </p:cNvPr>
          <p:cNvPicPr>
            <a:picLocks noChangeAspect="1"/>
          </p:cNvPicPr>
          <p:nvPr/>
        </p:nvPicPr>
        <p:blipFill>
          <a:blip r:embed="rId4"/>
          <a:stretch>
            <a:fillRect/>
          </a:stretch>
        </p:blipFill>
        <p:spPr>
          <a:xfrm>
            <a:off x="6096000" y="3602182"/>
            <a:ext cx="2048888" cy="2509147"/>
          </a:xfrm>
          <a:prstGeom prst="rect">
            <a:avLst/>
          </a:prstGeom>
        </p:spPr>
      </p:pic>
      <p:pic>
        <p:nvPicPr>
          <p:cNvPr id="6" name="Picture 5" descr="A picture containing text, clipart&#10;&#10;Description automatically generated">
            <a:extLst>
              <a:ext uri="{FF2B5EF4-FFF2-40B4-BE49-F238E27FC236}">
                <a16:creationId xmlns:a16="http://schemas.microsoft.com/office/drawing/2014/main" id="{CB509617-ACE7-060C-3C8F-3BA1BA7767B0}"/>
              </a:ext>
            </a:extLst>
          </p:cNvPr>
          <p:cNvPicPr>
            <a:picLocks noChangeAspect="1"/>
          </p:cNvPicPr>
          <p:nvPr/>
        </p:nvPicPr>
        <p:blipFill>
          <a:blip r:embed="rId5"/>
          <a:stretch>
            <a:fillRect/>
          </a:stretch>
        </p:blipFill>
        <p:spPr>
          <a:xfrm>
            <a:off x="940444" y="6176963"/>
            <a:ext cx="1243043" cy="366450"/>
          </a:xfrm>
          <a:prstGeom prst="rect">
            <a:avLst/>
          </a:prstGeom>
        </p:spPr>
      </p:pic>
    </p:spTree>
    <p:extLst>
      <p:ext uri="{BB962C8B-B14F-4D97-AF65-F5344CB8AC3E}">
        <p14:creationId xmlns:p14="http://schemas.microsoft.com/office/powerpoint/2010/main" val="7071558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0DD00-7596-DEBE-AE8E-51BE50354B04}"/>
              </a:ext>
            </a:extLst>
          </p:cNvPr>
          <p:cNvSpPr>
            <a:spLocks noGrp="1"/>
          </p:cNvSpPr>
          <p:nvPr>
            <p:ph type="ctrTitle"/>
          </p:nvPr>
        </p:nvSpPr>
        <p:spPr>
          <a:xfrm>
            <a:off x="4051530" y="1615901"/>
            <a:ext cx="6924973" cy="2387600"/>
          </a:xfrm>
        </p:spPr>
        <p:txBody>
          <a:bodyPr>
            <a:normAutofit fontScale="90000"/>
          </a:bodyPr>
          <a:lstStyle/>
          <a:p>
            <a:br>
              <a:rPr lang="en-US" b="1" dirty="0"/>
            </a:br>
            <a:r>
              <a:rPr lang="en-US" sz="7200" b="1" dirty="0"/>
              <a:t>Centralized Reporting System</a:t>
            </a:r>
          </a:p>
        </p:txBody>
      </p:sp>
      <p:pic>
        <p:nvPicPr>
          <p:cNvPr id="6" name="Picture 5" descr="A picture containing text, clipart&#10;&#10;Description automatically generated">
            <a:extLst>
              <a:ext uri="{FF2B5EF4-FFF2-40B4-BE49-F238E27FC236}">
                <a16:creationId xmlns:a16="http://schemas.microsoft.com/office/drawing/2014/main" id="{3E2D039A-D991-64F1-E7B8-17DAF8796B23}"/>
              </a:ext>
            </a:extLst>
          </p:cNvPr>
          <p:cNvPicPr>
            <a:picLocks noChangeAspect="1"/>
          </p:cNvPicPr>
          <p:nvPr/>
        </p:nvPicPr>
        <p:blipFill>
          <a:blip r:embed="rId3"/>
          <a:stretch>
            <a:fillRect/>
          </a:stretch>
        </p:blipFill>
        <p:spPr>
          <a:xfrm>
            <a:off x="3970507" y="6195656"/>
            <a:ext cx="1243043" cy="366450"/>
          </a:xfrm>
          <a:prstGeom prst="rect">
            <a:avLst/>
          </a:prstGeom>
        </p:spPr>
      </p:pic>
    </p:spTree>
    <p:extLst>
      <p:ext uri="{BB962C8B-B14F-4D97-AF65-F5344CB8AC3E}">
        <p14:creationId xmlns:p14="http://schemas.microsoft.com/office/powerpoint/2010/main" val="4466821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3CE13-2CCB-31CD-C077-3AE508F6D579}"/>
              </a:ext>
            </a:extLst>
          </p:cNvPr>
          <p:cNvSpPr>
            <a:spLocks noGrp="1"/>
          </p:cNvSpPr>
          <p:nvPr>
            <p:ph type="title"/>
          </p:nvPr>
        </p:nvSpPr>
        <p:spPr/>
        <p:txBody>
          <a:bodyPr/>
          <a:lstStyle/>
          <a:p>
            <a:r>
              <a:rPr lang="en-US" b="1" dirty="0"/>
              <a:t>Rosters</a:t>
            </a:r>
            <a:endParaRPr lang="en-US" dirty="0"/>
          </a:p>
        </p:txBody>
      </p:sp>
      <p:sp>
        <p:nvSpPr>
          <p:cNvPr id="4" name="Content Placeholder 3">
            <a:extLst>
              <a:ext uri="{FF2B5EF4-FFF2-40B4-BE49-F238E27FC236}">
                <a16:creationId xmlns:a16="http://schemas.microsoft.com/office/drawing/2014/main" id="{03D570A6-3EE5-AD77-200C-3225FF373730}"/>
              </a:ext>
            </a:extLst>
          </p:cNvPr>
          <p:cNvSpPr txBox="1">
            <a:spLocks noGrp="1"/>
          </p:cNvSpPr>
          <p:nvPr>
            <p:ph idx="1"/>
          </p:nvPr>
        </p:nvSpPr>
        <p:spPr>
          <a:xfrm>
            <a:off x="838200" y="1825625"/>
            <a:ext cx="10515600" cy="4389920"/>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US" sz="2400" dirty="0">
                <a:effectLst/>
                <a:latin typeface="Calibri"/>
                <a:ea typeface="Times New Roman" panose="02020603050405020304" pitchFamily="18" charset="0"/>
                <a:cs typeface="Calibri"/>
              </a:rPr>
              <a:t>Rosters are groups of students associated with a teacher in a particular school</a:t>
            </a:r>
            <a:endParaRPr lang="en-US" sz="2400" dirty="0">
              <a:effectLst/>
              <a:latin typeface="Calibri" panose="020F0502020204030204" pitchFamily="34" charset="0"/>
              <a:ea typeface="Times New Roman" panose="02020603050405020304" pitchFamily="18" charset="0"/>
              <a:cs typeface="Calibri"/>
            </a:endParaRPr>
          </a:p>
          <a:p>
            <a:pPr marL="742950" lvl="1" indent="-285750">
              <a:buFont typeface="Courier New"/>
              <a:buChar char="o"/>
            </a:pPr>
            <a:r>
              <a:rPr lang="en-US" sz="2400" dirty="0">
                <a:effectLst/>
                <a:latin typeface="Calibri"/>
                <a:ea typeface="Times New Roman" panose="02020603050405020304" pitchFamily="18" charset="0"/>
                <a:cs typeface="Calibri"/>
              </a:rPr>
              <a:t>Typically represent entire classrooms in lower grades, or individual classroom periods in upper grades.</a:t>
            </a:r>
            <a:r>
              <a:rPr lang="en-US" sz="2400" dirty="0">
                <a:latin typeface="Calibri"/>
                <a:ea typeface="Times New Roman" panose="02020603050405020304" pitchFamily="18" charset="0"/>
                <a:cs typeface="Calibri"/>
              </a:rPr>
              <a:t> </a:t>
            </a:r>
            <a:endParaRPr lang="en-US" sz="2400" dirty="0">
              <a:effectLst/>
              <a:latin typeface="Calibri" panose="020F0502020204030204" pitchFamily="34" charset="0"/>
              <a:ea typeface="Times New Roman" panose="02020603050405020304" pitchFamily="18" charset="0"/>
              <a:cs typeface="Calibri" panose="020F0502020204030204" pitchFamily="34" charset="0"/>
            </a:endParaRPr>
          </a:p>
          <a:p>
            <a:pPr marL="742950" lvl="1" indent="-285750">
              <a:buFont typeface="Courier New"/>
              <a:buChar char="o"/>
            </a:pPr>
            <a:r>
              <a:rPr lang="en-US" sz="2400" dirty="0">
                <a:effectLst/>
                <a:latin typeface="Calibri"/>
                <a:ea typeface="Times New Roman" panose="02020603050405020304" pitchFamily="18" charset="0"/>
                <a:cs typeface="Calibri"/>
              </a:rPr>
              <a:t>Can also represent special courses offered to groups of students.</a:t>
            </a:r>
          </a:p>
          <a:p>
            <a:pPr marL="457200" lvl="1" indent="0">
              <a:buNone/>
            </a:pPr>
            <a:endParaRPr lang="en-US" sz="2400" dirty="0">
              <a:latin typeface="Calibri"/>
              <a:cs typeface="Calibri"/>
            </a:endParaRPr>
          </a:p>
          <a:p>
            <a:pPr marL="285750" indent="-285750">
              <a:buFont typeface="Arial" panose="020B0604020202020204" pitchFamily="34" charset="0"/>
              <a:buChar char="•"/>
            </a:pPr>
            <a:r>
              <a:rPr lang="en-US" sz="2400" dirty="0">
                <a:latin typeface="Calibri"/>
                <a:cs typeface="Calibri"/>
              </a:rPr>
              <a:t>Guidelines:</a:t>
            </a:r>
          </a:p>
          <a:p>
            <a:pPr marL="742950" lvl="1" indent="-285750">
              <a:buFont typeface="Courier New"/>
              <a:buChar char="o"/>
            </a:pPr>
            <a:r>
              <a:rPr lang="en-US" sz="2400" dirty="0">
                <a:latin typeface="Calibri"/>
                <a:cs typeface="Calibri"/>
              </a:rPr>
              <a:t>25-30 students per roster</a:t>
            </a:r>
          </a:p>
          <a:p>
            <a:pPr marL="742950" lvl="1" indent="-285750">
              <a:buFont typeface="Courier New"/>
              <a:buChar char="o"/>
            </a:pPr>
            <a:r>
              <a:rPr lang="en-US" sz="2400" dirty="0">
                <a:latin typeface="Calibri"/>
                <a:cs typeface="Calibri"/>
              </a:rPr>
              <a:t>Use consistent naming conventions</a:t>
            </a:r>
            <a:endParaRPr lang="en-US" sz="2400" dirty="0">
              <a:effectLst/>
              <a:latin typeface="Calibri"/>
              <a:ea typeface="Times New Roman" panose="02020603050405020304" pitchFamily="18" charset="0"/>
              <a:cs typeface="Calibri"/>
            </a:endParaRPr>
          </a:p>
          <a:p>
            <a:pPr marL="457200" lvl="1" indent="0">
              <a:buNone/>
            </a:pPr>
            <a:endParaRPr lang="en-US" sz="2400" dirty="0">
              <a:latin typeface="Calibri"/>
              <a:ea typeface="Times New Roman" panose="02020603050405020304" pitchFamily="18" charset="0"/>
              <a:cs typeface="Calibri"/>
            </a:endParaRPr>
          </a:p>
          <a:p>
            <a:pPr marL="285750" indent="-285750">
              <a:buFont typeface="Arial" panose="020B0604020202020204" pitchFamily="34" charset="0"/>
              <a:buChar char="•"/>
            </a:pPr>
            <a:r>
              <a:rPr lang="en-US" sz="2400" b="1" dirty="0">
                <a:effectLst/>
                <a:latin typeface="Calibri"/>
                <a:ea typeface="Times New Roman" panose="02020603050405020304" pitchFamily="18" charset="0"/>
                <a:cs typeface="Calibri"/>
              </a:rPr>
              <a:t>Teachers can only see test results for students who are associated with them via a roster</a:t>
            </a:r>
          </a:p>
        </p:txBody>
      </p:sp>
      <p:pic>
        <p:nvPicPr>
          <p:cNvPr id="5" name="Picture 4" descr="A picture containing text, clipart&#10;&#10;Description automatically generated">
            <a:extLst>
              <a:ext uri="{FF2B5EF4-FFF2-40B4-BE49-F238E27FC236}">
                <a16:creationId xmlns:a16="http://schemas.microsoft.com/office/drawing/2014/main" id="{131F0AF7-458B-473E-22EB-F95FF7238B01}"/>
              </a:ext>
            </a:extLst>
          </p:cNvPr>
          <p:cNvPicPr>
            <a:picLocks noChangeAspect="1"/>
          </p:cNvPicPr>
          <p:nvPr/>
        </p:nvPicPr>
        <p:blipFill>
          <a:blip r:embed="rId3"/>
          <a:stretch>
            <a:fillRect/>
          </a:stretch>
        </p:blipFill>
        <p:spPr>
          <a:xfrm>
            <a:off x="838200" y="6260760"/>
            <a:ext cx="1243043" cy="366450"/>
          </a:xfrm>
          <a:prstGeom prst="rect">
            <a:avLst/>
          </a:prstGeom>
        </p:spPr>
      </p:pic>
    </p:spTree>
    <p:extLst>
      <p:ext uri="{BB962C8B-B14F-4D97-AF65-F5344CB8AC3E}">
        <p14:creationId xmlns:p14="http://schemas.microsoft.com/office/powerpoint/2010/main" val="33948671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4E25E-9E03-4C83-9E0B-75149611A439}"/>
              </a:ext>
            </a:extLst>
          </p:cNvPr>
          <p:cNvSpPr>
            <a:spLocks noGrp="1"/>
          </p:cNvSpPr>
          <p:nvPr>
            <p:ph type="title"/>
          </p:nvPr>
        </p:nvSpPr>
        <p:spPr/>
        <p:txBody>
          <a:bodyPr/>
          <a:lstStyle/>
          <a:p>
            <a:r>
              <a:rPr lang="en-US" b="1" dirty="0"/>
              <a:t>Reporting</a:t>
            </a:r>
          </a:p>
        </p:txBody>
      </p:sp>
      <p:pic>
        <p:nvPicPr>
          <p:cNvPr id="5" name="Content Placeholder 4">
            <a:extLst>
              <a:ext uri="{FF2B5EF4-FFF2-40B4-BE49-F238E27FC236}">
                <a16:creationId xmlns:a16="http://schemas.microsoft.com/office/drawing/2014/main" id="{CB833F1F-8006-4DF8-A2F6-EDE3A2E31465}"/>
              </a:ext>
            </a:extLst>
          </p:cNvPr>
          <p:cNvPicPr>
            <a:picLocks noGrp="1" noChangeAspect="1"/>
          </p:cNvPicPr>
          <p:nvPr>
            <p:ph idx="1"/>
          </p:nvPr>
        </p:nvPicPr>
        <p:blipFill>
          <a:blip r:embed="rId3"/>
          <a:stretch>
            <a:fillRect/>
          </a:stretch>
        </p:blipFill>
        <p:spPr>
          <a:xfrm>
            <a:off x="1758615" y="1774909"/>
            <a:ext cx="8097253" cy="4351338"/>
          </a:xfrm>
        </p:spPr>
      </p:pic>
      <p:pic>
        <p:nvPicPr>
          <p:cNvPr id="3" name="Picture 2" descr="A picture containing text, clipart&#10;&#10;Description automatically generated">
            <a:extLst>
              <a:ext uri="{FF2B5EF4-FFF2-40B4-BE49-F238E27FC236}">
                <a16:creationId xmlns:a16="http://schemas.microsoft.com/office/drawing/2014/main" id="{D4BF8009-8775-1926-972F-8DE58E21747E}"/>
              </a:ext>
            </a:extLst>
          </p:cNvPr>
          <p:cNvPicPr>
            <a:picLocks noChangeAspect="1"/>
          </p:cNvPicPr>
          <p:nvPr/>
        </p:nvPicPr>
        <p:blipFill>
          <a:blip r:embed="rId4"/>
          <a:stretch>
            <a:fillRect/>
          </a:stretch>
        </p:blipFill>
        <p:spPr>
          <a:xfrm>
            <a:off x="838200" y="6210468"/>
            <a:ext cx="1243043" cy="366450"/>
          </a:xfrm>
          <a:prstGeom prst="rect">
            <a:avLst/>
          </a:prstGeom>
        </p:spPr>
      </p:pic>
    </p:spTree>
    <p:extLst>
      <p:ext uri="{BB962C8B-B14F-4D97-AF65-F5344CB8AC3E}">
        <p14:creationId xmlns:p14="http://schemas.microsoft.com/office/powerpoint/2010/main" val="27719728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E657A-B4BF-27FE-EE64-990581EC403C}"/>
              </a:ext>
            </a:extLst>
          </p:cNvPr>
          <p:cNvSpPr>
            <a:spLocks noGrp="1"/>
          </p:cNvSpPr>
          <p:nvPr>
            <p:ph type="title"/>
          </p:nvPr>
        </p:nvSpPr>
        <p:spPr/>
        <p:txBody>
          <a:bodyPr/>
          <a:lstStyle/>
          <a:p>
            <a:r>
              <a:rPr lang="en-US" b="1" dirty="0"/>
              <a:t>Reporting Dashboard</a:t>
            </a:r>
          </a:p>
        </p:txBody>
      </p:sp>
      <p:pic>
        <p:nvPicPr>
          <p:cNvPr id="4" name="Content Placeholder 3">
            <a:extLst>
              <a:ext uri="{FF2B5EF4-FFF2-40B4-BE49-F238E27FC236}">
                <a16:creationId xmlns:a16="http://schemas.microsoft.com/office/drawing/2014/main" id="{26351DF7-9F24-A0E5-0FEE-B0B18806CC8E}"/>
              </a:ext>
            </a:extLst>
          </p:cNvPr>
          <p:cNvPicPr>
            <a:picLocks noGrp="1" noChangeAspect="1"/>
          </p:cNvPicPr>
          <p:nvPr>
            <p:ph idx="1"/>
          </p:nvPr>
        </p:nvPicPr>
        <p:blipFill>
          <a:blip r:embed="rId3"/>
          <a:stretch>
            <a:fillRect/>
          </a:stretch>
        </p:blipFill>
        <p:spPr>
          <a:xfrm>
            <a:off x="866349" y="1825625"/>
            <a:ext cx="10459302" cy="4351338"/>
          </a:xfrm>
          <a:prstGeom prst="rect">
            <a:avLst/>
          </a:prstGeom>
        </p:spPr>
      </p:pic>
      <p:pic>
        <p:nvPicPr>
          <p:cNvPr id="5" name="Picture 4" descr="A picture containing text, clipart&#10;&#10;Description automatically generated">
            <a:extLst>
              <a:ext uri="{FF2B5EF4-FFF2-40B4-BE49-F238E27FC236}">
                <a16:creationId xmlns:a16="http://schemas.microsoft.com/office/drawing/2014/main" id="{DF4D5615-585C-7C43-851D-A89017DE6546}"/>
              </a:ext>
            </a:extLst>
          </p:cNvPr>
          <p:cNvPicPr>
            <a:picLocks noChangeAspect="1"/>
          </p:cNvPicPr>
          <p:nvPr/>
        </p:nvPicPr>
        <p:blipFill>
          <a:blip r:embed="rId4"/>
          <a:stretch>
            <a:fillRect/>
          </a:stretch>
        </p:blipFill>
        <p:spPr>
          <a:xfrm>
            <a:off x="866349" y="6232943"/>
            <a:ext cx="1243043" cy="335458"/>
          </a:xfrm>
          <a:prstGeom prst="rect">
            <a:avLst/>
          </a:prstGeom>
        </p:spPr>
      </p:pic>
    </p:spTree>
    <p:extLst>
      <p:ext uri="{BB962C8B-B14F-4D97-AF65-F5344CB8AC3E}">
        <p14:creationId xmlns:p14="http://schemas.microsoft.com/office/powerpoint/2010/main" val="1265153638"/>
      </p:ext>
    </p:extLst>
  </p:cSld>
  <p:clrMapOvr>
    <a:masterClrMapping/>
  </p:clrMapOvr>
</p:sld>
</file>

<file path=ppt/theme/theme1.xml><?xml version="1.0" encoding="utf-8"?>
<a:theme xmlns:a="http://schemas.openxmlformats.org/drawingml/2006/main" name="Office Theme">
  <a:themeElements>
    <a:clrScheme name="DOE Colors">
      <a:dk1>
        <a:sysClr val="windowText" lastClr="000000"/>
      </a:dk1>
      <a:lt1>
        <a:sysClr val="window" lastClr="FFFFFF"/>
      </a:lt1>
      <a:dk2>
        <a:srgbClr val="44546A"/>
      </a:dk2>
      <a:lt2>
        <a:srgbClr val="E7E6E6"/>
      </a:lt2>
      <a:accent1>
        <a:srgbClr val="17A2B8"/>
      </a:accent1>
      <a:accent2>
        <a:srgbClr val="6C757D"/>
      </a:accent2>
      <a:accent3>
        <a:srgbClr val="20C997"/>
      </a:accent3>
      <a:accent4>
        <a:srgbClr val="28A745"/>
      </a:accent4>
      <a:accent5>
        <a:srgbClr val="007BFF"/>
      </a:accent5>
      <a:accent6>
        <a:srgbClr val="14609D"/>
      </a:accent6>
      <a:hlink>
        <a:srgbClr val="0563C1"/>
      </a:hlink>
      <a:folHlink>
        <a:srgbClr val="222A35"/>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5142</TotalTime>
  <Words>1237</Words>
  <Application>Microsoft Office PowerPoint</Application>
  <PresentationFormat>Widescreen</PresentationFormat>
  <Paragraphs>107</Paragraphs>
  <Slides>16</Slides>
  <Notes>16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vt:lpstr>
      <vt:lpstr>Calibri</vt:lpstr>
      <vt:lpstr>Courier New</vt:lpstr>
      <vt:lpstr>Segoe UI Emoji</vt:lpstr>
      <vt:lpstr>Segoe UI Light</vt:lpstr>
      <vt:lpstr>Segoe UI Semibold</vt:lpstr>
      <vt:lpstr>Segoe UI Symbol</vt:lpstr>
      <vt:lpstr>Trebuchet MS</vt:lpstr>
      <vt:lpstr>Office Theme</vt:lpstr>
      <vt:lpstr>      New Hampshire Statewide Assessments After Testing  School Year 2022-2023 October 18, 2022    </vt:lpstr>
      <vt:lpstr> </vt:lpstr>
      <vt:lpstr>Annually, New Hampshire public schools are required by state law and federal accountability laws to assess students.  RSA 193-C Statewide Education Improvement and Assessment Program and RSA 194-B:8,V Charter Public School Requirement  Public schools, including charter schools, are responsible for administering and providing access to the statewide assessments.  Resources available: Assessment webpage – current information on assessment program Assessment Policy &amp; Procedures Manual – detailed information on assessment requirements  All students must participate in grade-level assessments that correspond with the grade in which they are reported in i4see, New Hampshire’s student data management system. Statewide assessments are not a graduation requirement.  </vt:lpstr>
      <vt:lpstr>After Testing</vt:lpstr>
      <vt:lpstr>NH SAS Portal</vt:lpstr>
      <vt:lpstr> Centralized Reporting System</vt:lpstr>
      <vt:lpstr>Rosters</vt:lpstr>
      <vt:lpstr>Reporting</vt:lpstr>
      <vt:lpstr>Reporting Dashboard</vt:lpstr>
      <vt:lpstr>PowerPoint Presentation</vt:lpstr>
      <vt:lpstr> Family Portal</vt:lpstr>
      <vt:lpstr>Family Portal</vt:lpstr>
      <vt:lpstr>PowerPoint Presentation</vt:lpstr>
      <vt:lpstr>Family Portal Access Codes</vt:lpstr>
      <vt:lpstr> Questions?</vt:lpstr>
      <vt:lpstr> Contact Information</vt:lpstr>
    </vt:vector>
  </TitlesOfParts>
  <Company>State of New Hampshire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Silva, Kasey</dc:creator>
  <cp:lastModifiedBy>Evelyn Chester</cp:lastModifiedBy>
  <cp:revision>68</cp:revision>
  <dcterms:created xsi:type="dcterms:W3CDTF">2021-07-13T17:51:24Z</dcterms:created>
  <dcterms:modified xsi:type="dcterms:W3CDTF">2022-10-18T19:22:32Z</dcterms:modified>
</cp:coreProperties>
</file>